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Default Extension="gif" ContentType="image/gif"/>
  <Default Extension="tiff" ContentType="image/tiff"/>
  <Override PartName="/ppt/diagrams/layout2.xml" ContentType="application/vnd.openxmlformats-officedocument.drawingml.diagramLayout+xml"/>
  <Default Extension="vml" ContentType="application/vnd.openxmlformats-officedocument.vmlDrawing"/>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5">
  <p:sldMasterIdLst>
    <p:sldMasterId id="2147483660" r:id="rId1"/>
  </p:sldMasterIdLst>
  <p:notesMasterIdLst>
    <p:notesMasterId r:id="rId30"/>
  </p:notesMasterIdLst>
  <p:handoutMasterIdLst>
    <p:handoutMasterId r:id="rId31"/>
  </p:handoutMasterIdLst>
  <p:sldIdLst>
    <p:sldId id="343" r:id="rId2"/>
    <p:sldId id="414" r:id="rId3"/>
    <p:sldId id="469" r:id="rId4"/>
    <p:sldId id="357" r:id="rId5"/>
    <p:sldId id="355" r:id="rId6"/>
    <p:sldId id="371" r:id="rId7"/>
    <p:sldId id="416" r:id="rId8"/>
    <p:sldId id="470" r:id="rId9"/>
    <p:sldId id="428" r:id="rId10"/>
    <p:sldId id="429" r:id="rId11"/>
    <p:sldId id="430" r:id="rId12"/>
    <p:sldId id="435" r:id="rId13"/>
    <p:sldId id="436" r:id="rId14"/>
    <p:sldId id="437" r:id="rId15"/>
    <p:sldId id="387" r:id="rId16"/>
    <p:sldId id="445" r:id="rId17"/>
    <p:sldId id="447" r:id="rId18"/>
    <p:sldId id="448" r:id="rId19"/>
    <p:sldId id="454" r:id="rId20"/>
    <p:sldId id="456" r:id="rId21"/>
    <p:sldId id="457" r:id="rId22"/>
    <p:sldId id="460" r:id="rId23"/>
    <p:sldId id="461" r:id="rId24"/>
    <p:sldId id="464" r:id="rId25"/>
    <p:sldId id="462" r:id="rId26"/>
    <p:sldId id="463" r:id="rId27"/>
    <p:sldId id="465" r:id="rId28"/>
    <p:sldId id="341" r:id="rId29"/>
  </p:sldIdLst>
  <p:sldSz cx="9144000" cy="6858000" type="screen4x3"/>
  <p:notesSz cx="6742113"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09">
          <p15:clr>
            <a:srgbClr val="A4A3A4"/>
          </p15:clr>
        </p15:guide>
        <p15:guide id="2" pos="212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edja" initials="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4273"/>
    <a:srgbClr val="626C32"/>
    <a:srgbClr val="000000"/>
    <a:srgbClr val="EE4F16"/>
    <a:srgbClr val="03579B"/>
    <a:srgbClr val="9ACC0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06" autoAdjust="0"/>
    <p:restoredTop sz="99565" autoAdjust="0"/>
  </p:normalViewPr>
  <p:slideViewPr>
    <p:cSldViewPr snapToGrid="0" snapToObjects="1">
      <p:cViewPr varScale="1">
        <p:scale>
          <a:sx n="88" d="100"/>
          <a:sy n="88" d="100"/>
        </p:scale>
        <p:origin x="-1138" y="-6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59" d="100"/>
          <a:sy n="59" d="100"/>
        </p:scale>
        <p:origin x="-3274" y="-82"/>
      </p:cViewPr>
      <p:guideLst>
        <p:guide orient="horz" pos="3109"/>
        <p:guide pos="2123"/>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FF6B3C-5E42-4071-B723-0F8CB601EB19}" type="doc">
      <dgm:prSet loTypeId="urn:microsoft.com/office/officeart/2005/8/layout/gear1" loCatId="process" qsTypeId="urn:microsoft.com/office/officeart/2005/8/quickstyle/3d3" qsCatId="3D" csTypeId="urn:microsoft.com/office/officeart/2005/8/colors/accent2_1" csCatId="accent2" phldr="1"/>
      <dgm:spPr/>
    </dgm:pt>
    <dgm:pt modelId="{290F2630-14AC-42CE-96FC-0BC1022776E1}">
      <dgm:prSet phldrT="[Text]" custT="1"/>
      <dgm:spPr/>
      <dgm:t>
        <a:bodyPr/>
        <a:lstStyle/>
        <a:p>
          <a:r>
            <a:rPr lang="sr-Latn-RS" sz="100" dirty="0" smtClean="0"/>
            <a:t>.‚‚</a:t>
          </a:r>
          <a:endParaRPr lang="en-US" sz="100" dirty="0"/>
        </a:p>
      </dgm:t>
    </dgm:pt>
    <dgm:pt modelId="{CA811EC2-3B04-4DA1-8AFF-60BB6B89F284}" type="parTrans" cxnId="{E15C76F2-FF5D-40EF-A776-7EAF8B6CCA6E}">
      <dgm:prSet/>
      <dgm:spPr/>
      <dgm:t>
        <a:bodyPr/>
        <a:lstStyle/>
        <a:p>
          <a:endParaRPr lang="en-US"/>
        </a:p>
      </dgm:t>
    </dgm:pt>
    <dgm:pt modelId="{0AAE35CB-D142-46E8-9A81-247240FFE044}" type="sibTrans" cxnId="{E15C76F2-FF5D-40EF-A776-7EAF8B6CCA6E}">
      <dgm:prSet/>
      <dgm:spPr/>
      <dgm:t>
        <a:bodyPr/>
        <a:lstStyle/>
        <a:p>
          <a:endParaRPr lang="en-US"/>
        </a:p>
      </dgm:t>
    </dgm:pt>
    <dgm:pt modelId="{C255B6F5-FE1B-43C2-92B6-DD6FE3BF064F}">
      <dgm:prSet phldrT="[Text]" custT="1"/>
      <dgm:spPr/>
      <dgm:t>
        <a:bodyPr/>
        <a:lstStyle/>
        <a:p>
          <a:r>
            <a:rPr lang="sr-Latn-RS" sz="100" dirty="0" smtClean="0"/>
            <a:t>.</a:t>
          </a:r>
          <a:endParaRPr lang="en-US" sz="100" dirty="0"/>
        </a:p>
      </dgm:t>
    </dgm:pt>
    <dgm:pt modelId="{43F08FAD-CA98-4CF6-8FA7-6D34E1FC305A}" type="parTrans" cxnId="{D0119D25-F463-4443-8D62-2821664D7F83}">
      <dgm:prSet/>
      <dgm:spPr/>
      <dgm:t>
        <a:bodyPr/>
        <a:lstStyle/>
        <a:p>
          <a:endParaRPr lang="en-US"/>
        </a:p>
      </dgm:t>
    </dgm:pt>
    <dgm:pt modelId="{7D98A958-48EF-42BD-9074-3490FA9E0397}" type="sibTrans" cxnId="{D0119D25-F463-4443-8D62-2821664D7F83}">
      <dgm:prSet/>
      <dgm:spPr/>
      <dgm:t>
        <a:bodyPr/>
        <a:lstStyle/>
        <a:p>
          <a:endParaRPr lang="en-US"/>
        </a:p>
      </dgm:t>
    </dgm:pt>
    <dgm:pt modelId="{FA6FEFED-B4D8-4B51-84B8-786A7CFC0B2D}">
      <dgm:prSet phldrT="[Text]" custT="1"/>
      <dgm:spPr/>
      <dgm:t>
        <a:bodyPr/>
        <a:lstStyle/>
        <a:p>
          <a:r>
            <a:rPr lang="sr-Latn-RS" sz="100" dirty="0" smtClean="0"/>
            <a:t>.</a:t>
          </a:r>
          <a:endParaRPr lang="en-US" sz="100" dirty="0"/>
        </a:p>
      </dgm:t>
    </dgm:pt>
    <dgm:pt modelId="{FEC34EF3-683A-4531-BC63-BA8CF100ABD2}" type="sibTrans" cxnId="{AC23D24A-185A-48FE-A3F2-762CFF3D712A}">
      <dgm:prSet/>
      <dgm:spPr/>
      <dgm:t>
        <a:bodyPr/>
        <a:lstStyle/>
        <a:p>
          <a:endParaRPr lang="en-US"/>
        </a:p>
      </dgm:t>
    </dgm:pt>
    <dgm:pt modelId="{00738367-866B-48A1-AFEC-A7D09797B45D}" type="parTrans" cxnId="{AC23D24A-185A-48FE-A3F2-762CFF3D712A}">
      <dgm:prSet/>
      <dgm:spPr/>
      <dgm:t>
        <a:bodyPr/>
        <a:lstStyle/>
        <a:p>
          <a:endParaRPr lang="en-US"/>
        </a:p>
      </dgm:t>
    </dgm:pt>
    <dgm:pt modelId="{FA9E4F87-D130-4856-8B31-737803B61D97}" type="pres">
      <dgm:prSet presAssocID="{9BFF6B3C-5E42-4071-B723-0F8CB601EB19}" presName="composite" presStyleCnt="0">
        <dgm:presLayoutVars>
          <dgm:chMax val="3"/>
          <dgm:animLvl val="lvl"/>
          <dgm:resizeHandles val="exact"/>
        </dgm:presLayoutVars>
      </dgm:prSet>
      <dgm:spPr/>
    </dgm:pt>
    <dgm:pt modelId="{7326EA47-0EB3-469B-9592-CEB5A48E4751}" type="pres">
      <dgm:prSet presAssocID="{290F2630-14AC-42CE-96FC-0BC1022776E1}" presName="gear1" presStyleLbl="node1" presStyleIdx="0" presStyleCnt="3">
        <dgm:presLayoutVars>
          <dgm:chMax val="1"/>
          <dgm:bulletEnabled val="1"/>
        </dgm:presLayoutVars>
      </dgm:prSet>
      <dgm:spPr/>
      <dgm:t>
        <a:bodyPr/>
        <a:lstStyle/>
        <a:p>
          <a:endParaRPr lang="en-US"/>
        </a:p>
      </dgm:t>
    </dgm:pt>
    <dgm:pt modelId="{381EC9E2-753A-43C9-A971-6335424F43F3}" type="pres">
      <dgm:prSet presAssocID="{290F2630-14AC-42CE-96FC-0BC1022776E1}" presName="gear1srcNode" presStyleLbl="node1" presStyleIdx="0" presStyleCnt="3"/>
      <dgm:spPr/>
      <dgm:t>
        <a:bodyPr/>
        <a:lstStyle/>
        <a:p>
          <a:endParaRPr lang="en-US"/>
        </a:p>
      </dgm:t>
    </dgm:pt>
    <dgm:pt modelId="{5AEB3F5D-6480-4997-B3AC-684E9D5F4196}" type="pres">
      <dgm:prSet presAssocID="{290F2630-14AC-42CE-96FC-0BC1022776E1}" presName="gear1dstNode" presStyleLbl="node1" presStyleIdx="0" presStyleCnt="3"/>
      <dgm:spPr/>
      <dgm:t>
        <a:bodyPr/>
        <a:lstStyle/>
        <a:p>
          <a:endParaRPr lang="en-US"/>
        </a:p>
      </dgm:t>
    </dgm:pt>
    <dgm:pt modelId="{AEDF0C1C-6E44-44DA-9E17-CDBF1131BF4E}" type="pres">
      <dgm:prSet presAssocID="{C255B6F5-FE1B-43C2-92B6-DD6FE3BF064F}" presName="gear2" presStyleLbl="node1" presStyleIdx="1" presStyleCnt="3">
        <dgm:presLayoutVars>
          <dgm:chMax val="1"/>
          <dgm:bulletEnabled val="1"/>
        </dgm:presLayoutVars>
      </dgm:prSet>
      <dgm:spPr/>
      <dgm:t>
        <a:bodyPr/>
        <a:lstStyle/>
        <a:p>
          <a:endParaRPr lang="en-US"/>
        </a:p>
      </dgm:t>
    </dgm:pt>
    <dgm:pt modelId="{18EED1A6-4A23-49E8-8082-A2A61C49DB99}" type="pres">
      <dgm:prSet presAssocID="{C255B6F5-FE1B-43C2-92B6-DD6FE3BF064F}" presName="gear2srcNode" presStyleLbl="node1" presStyleIdx="1" presStyleCnt="3"/>
      <dgm:spPr/>
      <dgm:t>
        <a:bodyPr/>
        <a:lstStyle/>
        <a:p>
          <a:endParaRPr lang="en-US"/>
        </a:p>
      </dgm:t>
    </dgm:pt>
    <dgm:pt modelId="{548758E0-C947-4F6E-A9EE-532A5913BD83}" type="pres">
      <dgm:prSet presAssocID="{C255B6F5-FE1B-43C2-92B6-DD6FE3BF064F}" presName="gear2dstNode" presStyleLbl="node1" presStyleIdx="1" presStyleCnt="3"/>
      <dgm:spPr/>
      <dgm:t>
        <a:bodyPr/>
        <a:lstStyle/>
        <a:p>
          <a:endParaRPr lang="en-US"/>
        </a:p>
      </dgm:t>
    </dgm:pt>
    <dgm:pt modelId="{53283876-783D-4676-ACAA-B5F25F02F141}" type="pres">
      <dgm:prSet presAssocID="{FA6FEFED-B4D8-4B51-84B8-786A7CFC0B2D}" presName="gear3" presStyleLbl="node1" presStyleIdx="2" presStyleCnt="3"/>
      <dgm:spPr/>
      <dgm:t>
        <a:bodyPr/>
        <a:lstStyle/>
        <a:p>
          <a:endParaRPr lang="en-US"/>
        </a:p>
      </dgm:t>
    </dgm:pt>
    <dgm:pt modelId="{6FCDDCE5-AD24-4218-A2DC-6B1079EB8F88}" type="pres">
      <dgm:prSet presAssocID="{FA6FEFED-B4D8-4B51-84B8-786A7CFC0B2D}" presName="gear3tx" presStyleLbl="node1" presStyleIdx="2" presStyleCnt="3">
        <dgm:presLayoutVars>
          <dgm:chMax val="1"/>
          <dgm:bulletEnabled val="1"/>
        </dgm:presLayoutVars>
      </dgm:prSet>
      <dgm:spPr/>
      <dgm:t>
        <a:bodyPr/>
        <a:lstStyle/>
        <a:p>
          <a:endParaRPr lang="en-US"/>
        </a:p>
      </dgm:t>
    </dgm:pt>
    <dgm:pt modelId="{0F7E39DE-AF50-496B-A509-F25AA26C4BA2}" type="pres">
      <dgm:prSet presAssocID="{FA6FEFED-B4D8-4B51-84B8-786A7CFC0B2D}" presName="gear3srcNode" presStyleLbl="node1" presStyleIdx="2" presStyleCnt="3"/>
      <dgm:spPr/>
      <dgm:t>
        <a:bodyPr/>
        <a:lstStyle/>
        <a:p>
          <a:endParaRPr lang="en-US"/>
        </a:p>
      </dgm:t>
    </dgm:pt>
    <dgm:pt modelId="{8C67DCF6-94C1-4551-811F-E80185E68E6C}" type="pres">
      <dgm:prSet presAssocID="{FA6FEFED-B4D8-4B51-84B8-786A7CFC0B2D}" presName="gear3dstNode" presStyleLbl="node1" presStyleIdx="2" presStyleCnt="3"/>
      <dgm:spPr/>
      <dgm:t>
        <a:bodyPr/>
        <a:lstStyle/>
        <a:p>
          <a:endParaRPr lang="en-US"/>
        </a:p>
      </dgm:t>
    </dgm:pt>
    <dgm:pt modelId="{BB80B99E-E363-42A2-B034-CABD2DCCE4BE}" type="pres">
      <dgm:prSet presAssocID="{0AAE35CB-D142-46E8-9A81-247240FFE044}" presName="connector1" presStyleLbl="sibTrans2D1" presStyleIdx="0" presStyleCnt="3"/>
      <dgm:spPr/>
      <dgm:t>
        <a:bodyPr/>
        <a:lstStyle/>
        <a:p>
          <a:endParaRPr lang="en-US"/>
        </a:p>
      </dgm:t>
    </dgm:pt>
    <dgm:pt modelId="{FA287D45-74A6-490C-A0F1-437D5566C175}" type="pres">
      <dgm:prSet presAssocID="{7D98A958-48EF-42BD-9074-3490FA9E0397}" presName="connector2" presStyleLbl="sibTrans2D1" presStyleIdx="1" presStyleCnt="3"/>
      <dgm:spPr/>
      <dgm:t>
        <a:bodyPr/>
        <a:lstStyle/>
        <a:p>
          <a:endParaRPr lang="en-US"/>
        </a:p>
      </dgm:t>
    </dgm:pt>
    <dgm:pt modelId="{DE4F33AE-9938-47FE-8326-7798FEC892E3}" type="pres">
      <dgm:prSet presAssocID="{FEC34EF3-683A-4531-BC63-BA8CF100ABD2}" presName="connector3" presStyleLbl="sibTrans2D1" presStyleIdx="2" presStyleCnt="3"/>
      <dgm:spPr/>
      <dgm:t>
        <a:bodyPr/>
        <a:lstStyle/>
        <a:p>
          <a:endParaRPr lang="en-US"/>
        </a:p>
      </dgm:t>
    </dgm:pt>
  </dgm:ptLst>
  <dgm:cxnLst>
    <dgm:cxn modelId="{32FBEC75-F714-4BE3-90BD-E1AAF1995463}" type="presOf" srcId="{FA6FEFED-B4D8-4B51-84B8-786A7CFC0B2D}" destId="{6FCDDCE5-AD24-4218-A2DC-6B1079EB8F88}" srcOrd="1" destOrd="0" presId="urn:microsoft.com/office/officeart/2005/8/layout/gear1"/>
    <dgm:cxn modelId="{EF03E213-5387-4BB2-BDB2-83A68893A823}" type="presOf" srcId="{7D98A958-48EF-42BD-9074-3490FA9E0397}" destId="{FA287D45-74A6-490C-A0F1-437D5566C175}" srcOrd="0" destOrd="0" presId="urn:microsoft.com/office/officeart/2005/8/layout/gear1"/>
    <dgm:cxn modelId="{CCCC1457-7DAB-40D3-A44B-FB4666FBCC4C}" type="presOf" srcId="{C255B6F5-FE1B-43C2-92B6-DD6FE3BF064F}" destId="{18EED1A6-4A23-49E8-8082-A2A61C49DB99}" srcOrd="1" destOrd="0" presId="urn:microsoft.com/office/officeart/2005/8/layout/gear1"/>
    <dgm:cxn modelId="{EAA2CD24-8624-460A-A450-FA92E2340339}" type="presOf" srcId="{9BFF6B3C-5E42-4071-B723-0F8CB601EB19}" destId="{FA9E4F87-D130-4856-8B31-737803B61D97}" srcOrd="0" destOrd="0" presId="urn:microsoft.com/office/officeart/2005/8/layout/gear1"/>
    <dgm:cxn modelId="{9BF3CC63-2024-4B29-9CE8-B984C57AC00C}" type="presOf" srcId="{0AAE35CB-D142-46E8-9A81-247240FFE044}" destId="{BB80B99E-E363-42A2-B034-CABD2DCCE4BE}" srcOrd="0" destOrd="0" presId="urn:microsoft.com/office/officeart/2005/8/layout/gear1"/>
    <dgm:cxn modelId="{923F0D94-03A4-4D88-AC82-0C21CDA7E574}" type="presOf" srcId="{FA6FEFED-B4D8-4B51-84B8-786A7CFC0B2D}" destId="{0F7E39DE-AF50-496B-A509-F25AA26C4BA2}" srcOrd="2" destOrd="0" presId="urn:microsoft.com/office/officeart/2005/8/layout/gear1"/>
    <dgm:cxn modelId="{8AEB3231-5A90-4F2A-9F34-051214B0CF96}" type="presOf" srcId="{FA6FEFED-B4D8-4B51-84B8-786A7CFC0B2D}" destId="{8C67DCF6-94C1-4551-811F-E80185E68E6C}" srcOrd="3" destOrd="0" presId="urn:microsoft.com/office/officeart/2005/8/layout/gear1"/>
    <dgm:cxn modelId="{32596F20-24C8-42B2-A99A-C3AF2DDC09A9}" type="presOf" srcId="{C255B6F5-FE1B-43C2-92B6-DD6FE3BF064F}" destId="{548758E0-C947-4F6E-A9EE-532A5913BD83}" srcOrd="2" destOrd="0" presId="urn:microsoft.com/office/officeart/2005/8/layout/gear1"/>
    <dgm:cxn modelId="{29F2EED3-F9E9-43A3-949C-3D712A9D18B8}" type="presOf" srcId="{C255B6F5-FE1B-43C2-92B6-DD6FE3BF064F}" destId="{AEDF0C1C-6E44-44DA-9E17-CDBF1131BF4E}" srcOrd="0" destOrd="0" presId="urn:microsoft.com/office/officeart/2005/8/layout/gear1"/>
    <dgm:cxn modelId="{72D4CF64-8B61-4A90-A5D3-6163410A7EC1}" type="presOf" srcId="{FA6FEFED-B4D8-4B51-84B8-786A7CFC0B2D}" destId="{53283876-783D-4676-ACAA-B5F25F02F141}" srcOrd="0" destOrd="0" presId="urn:microsoft.com/office/officeart/2005/8/layout/gear1"/>
    <dgm:cxn modelId="{AC23D24A-185A-48FE-A3F2-762CFF3D712A}" srcId="{9BFF6B3C-5E42-4071-B723-0F8CB601EB19}" destId="{FA6FEFED-B4D8-4B51-84B8-786A7CFC0B2D}" srcOrd="2" destOrd="0" parTransId="{00738367-866B-48A1-AFEC-A7D09797B45D}" sibTransId="{FEC34EF3-683A-4531-BC63-BA8CF100ABD2}"/>
    <dgm:cxn modelId="{464CB699-F74D-43FE-B63B-D5239504B866}" type="presOf" srcId="{290F2630-14AC-42CE-96FC-0BC1022776E1}" destId="{381EC9E2-753A-43C9-A971-6335424F43F3}" srcOrd="1" destOrd="0" presId="urn:microsoft.com/office/officeart/2005/8/layout/gear1"/>
    <dgm:cxn modelId="{B1EAF890-AB95-4641-BD6D-246586D693C6}" type="presOf" srcId="{290F2630-14AC-42CE-96FC-0BC1022776E1}" destId="{5AEB3F5D-6480-4997-B3AC-684E9D5F4196}" srcOrd="2" destOrd="0" presId="urn:microsoft.com/office/officeart/2005/8/layout/gear1"/>
    <dgm:cxn modelId="{D0119D25-F463-4443-8D62-2821664D7F83}" srcId="{9BFF6B3C-5E42-4071-B723-0F8CB601EB19}" destId="{C255B6F5-FE1B-43C2-92B6-DD6FE3BF064F}" srcOrd="1" destOrd="0" parTransId="{43F08FAD-CA98-4CF6-8FA7-6D34E1FC305A}" sibTransId="{7D98A958-48EF-42BD-9074-3490FA9E0397}"/>
    <dgm:cxn modelId="{E15C76F2-FF5D-40EF-A776-7EAF8B6CCA6E}" srcId="{9BFF6B3C-5E42-4071-B723-0F8CB601EB19}" destId="{290F2630-14AC-42CE-96FC-0BC1022776E1}" srcOrd="0" destOrd="0" parTransId="{CA811EC2-3B04-4DA1-8AFF-60BB6B89F284}" sibTransId="{0AAE35CB-D142-46E8-9A81-247240FFE044}"/>
    <dgm:cxn modelId="{52150D18-4839-4F9A-812B-A94819B5CB01}" type="presOf" srcId="{FEC34EF3-683A-4531-BC63-BA8CF100ABD2}" destId="{DE4F33AE-9938-47FE-8326-7798FEC892E3}" srcOrd="0" destOrd="0" presId="urn:microsoft.com/office/officeart/2005/8/layout/gear1"/>
    <dgm:cxn modelId="{30095354-81DC-43BD-98C1-641DDCA45790}" type="presOf" srcId="{290F2630-14AC-42CE-96FC-0BC1022776E1}" destId="{7326EA47-0EB3-469B-9592-CEB5A48E4751}" srcOrd="0" destOrd="0" presId="urn:microsoft.com/office/officeart/2005/8/layout/gear1"/>
    <dgm:cxn modelId="{B10D3323-E799-43E9-AD48-3D37DAD01AB2}" type="presParOf" srcId="{FA9E4F87-D130-4856-8B31-737803B61D97}" destId="{7326EA47-0EB3-469B-9592-CEB5A48E4751}" srcOrd="0" destOrd="0" presId="urn:microsoft.com/office/officeart/2005/8/layout/gear1"/>
    <dgm:cxn modelId="{0A7D6B0B-4A96-423F-9A4A-1C0D94B19B4C}" type="presParOf" srcId="{FA9E4F87-D130-4856-8B31-737803B61D97}" destId="{381EC9E2-753A-43C9-A971-6335424F43F3}" srcOrd="1" destOrd="0" presId="urn:microsoft.com/office/officeart/2005/8/layout/gear1"/>
    <dgm:cxn modelId="{6418F55A-DFE2-49AF-94EE-88119FEF6DCC}" type="presParOf" srcId="{FA9E4F87-D130-4856-8B31-737803B61D97}" destId="{5AEB3F5D-6480-4997-B3AC-684E9D5F4196}" srcOrd="2" destOrd="0" presId="urn:microsoft.com/office/officeart/2005/8/layout/gear1"/>
    <dgm:cxn modelId="{B757D75F-4FFF-4FEE-A1F6-45B92A94DBC6}" type="presParOf" srcId="{FA9E4F87-D130-4856-8B31-737803B61D97}" destId="{AEDF0C1C-6E44-44DA-9E17-CDBF1131BF4E}" srcOrd="3" destOrd="0" presId="urn:microsoft.com/office/officeart/2005/8/layout/gear1"/>
    <dgm:cxn modelId="{ADF56A6E-D828-47FE-8A87-C6FAAE044B50}" type="presParOf" srcId="{FA9E4F87-D130-4856-8B31-737803B61D97}" destId="{18EED1A6-4A23-49E8-8082-A2A61C49DB99}" srcOrd="4" destOrd="0" presId="urn:microsoft.com/office/officeart/2005/8/layout/gear1"/>
    <dgm:cxn modelId="{99217D2E-34C6-49F3-895D-17EBA7074A44}" type="presParOf" srcId="{FA9E4F87-D130-4856-8B31-737803B61D97}" destId="{548758E0-C947-4F6E-A9EE-532A5913BD83}" srcOrd="5" destOrd="0" presId="urn:microsoft.com/office/officeart/2005/8/layout/gear1"/>
    <dgm:cxn modelId="{BF8DEA02-BEFD-46F3-9794-4213A58DC6A2}" type="presParOf" srcId="{FA9E4F87-D130-4856-8B31-737803B61D97}" destId="{53283876-783D-4676-ACAA-B5F25F02F141}" srcOrd="6" destOrd="0" presId="urn:microsoft.com/office/officeart/2005/8/layout/gear1"/>
    <dgm:cxn modelId="{E57E41F2-6B9E-47AA-A39E-B8E9BF5E1378}" type="presParOf" srcId="{FA9E4F87-D130-4856-8B31-737803B61D97}" destId="{6FCDDCE5-AD24-4218-A2DC-6B1079EB8F88}" srcOrd="7" destOrd="0" presId="urn:microsoft.com/office/officeart/2005/8/layout/gear1"/>
    <dgm:cxn modelId="{93275315-3F9C-4C97-8FB3-6CFFBA211471}" type="presParOf" srcId="{FA9E4F87-D130-4856-8B31-737803B61D97}" destId="{0F7E39DE-AF50-496B-A509-F25AA26C4BA2}" srcOrd="8" destOrd="0" presId="urn:microsoft.com/office/officeart/2005/8/layout/gear1"/>
    <dgm:cxn modelId="{C6CCCA37-0093-4D18-887E-7FA3B0FF2FAE}" type="presParOf" srcId="{FA9E4F87-D130-4856-8B31-737803B61D97}" destId="{8C67DCF6-94C1-4551-811F-E80185E68E6C}" srcOrd="9" destOrd="0" presId="urn:microsoft.com/office/officeart/2005/8/layout/gear1"/>
    <dgm:cxn modelId="{D5EF1A9E-F0DB-413F-A637-B3FCBFA87AD1}" type="presParOf" srcId="{FA9E4F87-D130-4856-8B31-737803B61D97}" destId="{BB80B99E-E363-42A2-B034-CABD2DCCE4BE}" srcOrd="10" destOrd="0" presId="urn:microsoft.com/office/officeart/2005/8/layout/gear1"/>
    <dgm:cxn modelId="{3F0C1D3D-0309-4ACE-9CB2-6FD031D31760}" type="presParOf" srcId="{FA9E4F87-D130-4856-8B31-737803B61D97}" destId="{FA287D45-74A6-490C-A0F1-437D5566C175}" srcOrd="11" destOrd="0" presId="urn:microsoft.com/office/officeart/2005/8/layout/gear1"/>
    <dgm:cxn modelId="{441CA1B6-B846-4F99-A061-EC6CB881EC5E}" type="presParOf" srcId="{FA9E4F87-D130-4856-8B31-737803B61D97}" destId="{DE4F33AE-9938-47FE-8326-7798FEC892E3}" srcOrd="12" destOrd="0" presId="urn:microsoft.com/office/officeart/2005/8/layout/gear1"/>
  </dgm:cxnLst>
  <dgm:bg/>
  <dgm:whole>
    <a:ln>
      <a:noFill/>
    </a:ln>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2C80D5-6F41-4EA8-A634-6EB7D0E7698F}" type="doc">
      <dgm:prSet loTypeId="urn:microsoft.com/office/officeart/2005/8/layout/radial3" loCatId="cycle" qsTypeId="urn:microsoft.com/office/officeart/2005/8/quickstyle/3d3" qsCatId="3D" csTypeId="urn:microsoft.com/office/officeart/2005/8/colors/colorful4" csCatId="colorful" phldr="1"/>
      <dgm:spPr/>
      <dgm:t>
        <a:bodyPr/>
        <a:lstStyle/>
        <a:p>
          <a:endParaRPr lang="en-US"/>
        </a:p>
      </dgm:t>
    </dgm:pt>
    <dgm:pt modelId="{E96FA76B-C045-44B9-BDDF-9173E81EE50E}">
      <dgm:prSet phldrT="[Text]" custT="1"/>
      <dgm:spPr/>
      <dgm:t>
        <a:bodyPr/>
        <a:lstStyle/>
        <a:p>
          <a:pPr algn="ctr"/>
          <a:r>
            <a:rPr lang="en-US" sz="1000" b="1" dirty="0" smtClean="0">
              <a:solidFill>
                <a:sysClr val="windowText" lastClr="000000"/>
              </a:solidFill>
            </a:rPr>
            <a:t>6 MONTHS  </a:t>
          </a:r>
        </a:p>
        <a:p>
          <a:pPr algn="ctr">
            <a:spcAft>
              <a:spcPct val="35000"/>
            </a:spcAft>
          </a:pPr>
          <a:r>
            <a:rPr lang="en-US" sz="1000" b="1" dirty="0" smtClean="0">
              <a:solidFill>
                <a:sysClr val="windowText" lastClr="000000"/>
              </a:solidFill>
            </a:rPr>
            <a:t>OF RESEARCH IN THE ACTUAL TAXI SYSTEM IN THE CITY OF BELGRADE</a:t>
          </a:r>
        </a:p>
        <a:p>
          <a:pPr algn="ctr">
            <a:spcAft>
              <a:spcPts val="0"/>
            </a:spcAft>
          </a:pPr>
          <a:endParaRPr lang="x-none" sz="1000" b="1">
            <a:solidFill>
              <a:sysClr val="windowText" lastClr="000000"/>
            </a:solidFill>
          </a:endParaRPr>
        </a:p>
      </dgm:t>
    </dgm:pt>
    <dgm:pt modelId="{E5884BB1-2424-4383-9784-1CC399048DE7}" type="parTrans" cxnId="{35D74784-347F-4502-BF19-2A3BA0060343}">
      <dgm:prSet/>
      <dgm:spPr/>
      <dgm:t>
        <a:bodyPr/>
        <a:lstStyle/>
        <a:p>
          <a:pPr algn="ctr"/>
          <a:endParaRPr lang="en-US" sz="900"/>
        </a:p>
      </dgm:t>
    </dgm:pt>
    <dgm:pt modelId="{568F4B33-75AE-4547-AB07-31189457E61E}" type="sibTrans" cxnId="{35D74784-347F-4502-BF19-2A3BA0060343}">
      <dgm:prSet/>
      <dgm:spPr/>
      <dgm:t>
        <a:bodyPr/>
        <a:lstStyle/>
        <a:p>
          <a:pPr algn="ctr"/>
          <a:endParaRPr lang="en-US" sz="900"/>
        </a:p>
      </dgm:t>
    </dgm:pt>
    <dgm:pt modelId="{EC732706-D6AC-494E-8C1D-B0A9C7E30768}">
      <dgm:prSet phldrT="[Text]" custT="1"/>
      <dgm:spPr/>
      <dgm:t>
        <a:bodyPr/>
        <a:lstStyle/>
        <a:p>
          <a:pPr algn="ctr">
            <a:spcAft>
              <a:spcPts val="0"/>
            </a:spcAft>
          </a:pPr>
          <a:r>
            <a:rPr lang="x-none" sz="900" b="1"/>
            <a:t>1</a:t>
          </a:r>
          <a:r>
            <a:rPr lang="en-GB" sz="900" b="1"/>
            <a:t>,</a:t>
          </a:r>
          <a:r>
            <a:rPr lang="x-none" sz="900" b="1"/>
            <a:t>030 km</a:t>
          </a:r>
          <a:r>
            <a:rPr lang="x-none" sz="900" b="1" baseline="30000"/>
            <a:t>2</a:t>
          </a:r>
        </a:p>
        <a:p>
          <a:pPr algn="ctr">
            <a:spcAft>
              <a:spcPts val="0"/>
            </a:spcAft>
          </a:pPr>
          <a:r>
            <a:rPr lang="en-GB" sz="900" b="0" baseline="0"/>
            <a:t>of the City of Belgrade</a:t>
          </a:r>
          <a:endParaRPr lang="x-none" sz="900"/>
        </a:p>
      </dgm:t>
    </dgm:pt>
    <dgm:pt modelId="{F828EEEB-E5B9-4C64-85D1-04E772D9847E}" type="parTrans" cxnId="{C19AA06D-B374-4787-9E5B-19096CCD0B31}">
      <dgm:prSet/>
      <dgm:spPr/>
      <dgm:t>
        <a:bodyPr/>
        <a:lstStyle/>
        <a:p>
          <a:pPr algn="ctr"/>
          <a:endParaRPr lang="en-US" sz="900"/>
        </a:p>
      </dgm:t>
    </dgm:pt>
    <dgm:pt modelId="{EEF2BAEE-CBA9-4E40-A570-E6AC8982B2DF}" type="sibTrans" cxnId="{C19AA06D-B374-4787-9E5B-19096CCD0B31}">
      <dgm:prSet/>
      <dgm:spPr/>
      <dgm:t>
        <a:bodyPr/>
        <a:lstStyle/>
        <a:p>
          <a:pPr algn="ctr"/>
          <a:endParaRPr lang="en-US" sz="900"/>
        </a:p>
      </dgm:t>
    </dgm:pt>
    <dgm:pt modelId="{6A454A93-1AEA-41F5-8408-F4C1D125B8C8}">
      <dgm:prSet phldrT="[Text]" custT="1"/>
      <dgm:spPr/>
      <dgm:t>
        <a:bodyPr/>
        <a:lstStyle/>
        <a:p>
          <a:pPr algn="ctr">
            <a:spcAft>
              <a:spcPts val="0"/>
            </a:spcAft>
          </a:pPr>
          <a:r>
            <a:rPr lang="x-none" sz="900" b="1">
              <a:solidFill>
                <a:sysClr val="windowText" lastClr="000000"/>
              </a:solidFill>
            </a:rPr>
            <a:t>15</a:t>
          </a:r>
          <a:r>
            <a:rPr lang="en-GB" sz="900" b="1">
              <a:solidFill>
                <a:sysClr val="windowText" lastClr="000000"/>
              </a:solidFill>
            </a:rPr>
            <a:t>4</a:t>
          </a:r>
          <a:endParaRPr lang="x-none" sz="900" b="1">
            <a:solidFill>
              <a:sysClr val="windowText" lastClr="000000"/>
            </a:solidFill>
          </a:endParaRPr>
        </a:p>
        <a:p>
          <a:pPr algn="ctr">
            <a:spcAft>
              <a:spcPts val="0"/>
            </a:spcAft>
          </a:pPr>
          <a:r>
            <a:rPr lang="en-GB" sz="900"/>
            <a:t>taxi st</a:t>
          </a:r>
          <a:r>
            <a:rPr lang="sr-Latn-RS" sz="900"/>
            <a:t>and</a:t>
          </a:r>
          <a:r>
            <a:rPr lang="en-GB" sz="900"/>
            <a:t>s</a:t>
          </a:r>
          <a:endParaRPr lang="en-US" sz="900"/>
        </a:p>
      </dgm:t>
    </dgm:pt>
    <dgm:pt modelId="{A35C9FEA-0492-424F-B542-296E41C9C8F9}" type="parTrans" cxnId="{037B53E4-B121-4272-B6F0-8EB9D6A56BFA}">
      <dgm:prSet/>
      <dgm:spPr/>
      <dgm:t>
        <a:bodyPr/>
        <a:lstStyle/>
        <a:p>
          <a:pPr algn="ctr"/>
          <a:endParaRPr lang="en-US" sz="900"/>
        </a:p>
      </dgm:t>
    </dgm:pt>
    <dgm:pt modelId="{C05D4E19-D444-4741-9A3E-5CB192953C92}" type="sibTrans" cxnId="{037B53E4-B121-4272-B6F0-8EB9D6A56BFA}">
      <dgm:prSet/>
      <dgm:spPr/>
      <dgm:t>
        <a:bodyPr/>
        <a:lstStyle/>
        <a:p>
          <a:pPr algn="ctr"/>
          <a:endParaRPr lang="en-US" sz="900"/>
        </a:p>
      </dgm:t>
    </dgm:pt>
    <dgm:pt modelId="{5E4583FF-F12F-4374-8254-55CF50471505}">
      <dgm:prSet phldrT="[Text]" custT="1"/>
      <dgm:spPr>
        <a:solidFill>
          <a:srgbClr val="FF0000">
            <a:alpha val="50000"/>
          </a:srgbClr>
        </a:solidFill>
      </dgm:spPr>
      <dgm:t>
        <a:bodyPr/>
        <a:lstStyle/>
        <a:p>
          <a:pPr algn="ctr">
            <a:spcAft>
              <a:spcPts val="0"/>
            </a:spcAft>
          </a:pPr>
          <a:r>
            <a:rPr lang="x-none" sz="900" b="1"/>
            <a:t>7</a:t>
          </a:r>
        </a:p>
        <a:p>
          <a:pPr algn="ctr">
            <a:spcAft>
              <a:spcPts val="0"/>
            </a:spcAft>
          </a:pPr>
          <a:r>
            <a:rPr lang="en-GB" sz="900"/>
            <a:t>experts from the field of public passenger transport</a:t>
          </a:r>
          <a:endParaRPr lang="en-US" sz="900"/>
        </a:p>
      </dgm:t>
    </dgm:pt>
    <dgm:pt modelId="{FD268191-2BE8-4330-AD77-41D3906097D9}" type="parTrans" cxnId="{496D1EB5-2085-4933-B4E2-772AB4418863}">
      <dgm:prSet/>
      <dgm:spPr/>
      <dgm:t>
        <a:bodyPr/>
        <a:lstStyle/>
        <a:p>
          <a:pPr algn="ctr"/>
          <a:endParaRPr lang="en-US" sz="900"/>
        </a:p>
      </dgm:t>
    </dgm:pt>
    <dgm:pt modelId="{06FA1D8D-2245-4533-A415-F5F149FFB36B}" type="sibTrans" cxnId="{496D1EB5-2085-4933-B4E2-772AB4418863}">
      <dgm:prSet/>
      <dgm:spPr/>
      <dgm:t>
        <a:bodyPr/>
        <a:lstStyle/>
        <a:p>
          <a:pPr algn="ctr"/>
          <a:endParaRPr lang="en-US" sz="900"/>
        </a:p>
      </dgm:t>
    </dgm:pt>
    <dgm:pt modelId="{D554F1F6-F233-47E0-8393-ABDB2A35F63D}">
      <dgm:prSet phldrT="[Text]" custT="1"/>
      <dgm:spPr/>
      <dgm:t>
        <a:bodyPr/>
        <a:lstStyle/>
        <a:p>
          <a:pPr algn="ctr">
            <a:spcAft>
              <a:spcPts val="0"/>
            </a:spcAft>
          </a:pPr>
          <a:r>
            <a:rPr lang="x-none" sz="900" b="1"/>
            <a:t>10</a:t>
          </a:r>
        </a:p>
        <a:p>
          <a:pPr algn="ctr">
            <a:spcAft>
              <a:spcPts val="0"/>
            </a:spcAft>
          </a:pPr>
          <a:r>
            <a:rPr lang="en-GB" sz="900"/>
            <a:t>members of the operational team</a:t>
          </a:r>
          <a:endParaRPr lang="en-US" sz="900"/>
        </a:p>
      </dgm:t>
    </dgm:pt>
    <dgm:pt modelId="{DA6A1026-9F3D-478F-8FDD-8038F411829E}" type="parTrans" cxnId="{0B892541-C647-404D-ABE1-CB2491D68BF9}">
      <dgm:prSet/>
      <dgm:spPr/>
      <dgm:t>
        <a:bodyPr/>
        <a:lstStyle/>
        <a:p>
          <a:pPr algn="ctr"/>
          <a:endParaRPr lang="en-US" sz="900"/>
        </a:p>
      </dgm:t>
    </dgm:pt>
    <dgm:pt modelId="{C5AB30E7-4683-44ED-93B9-7E275F3DFD78}" type="sibTrans" cxnId="{0B892541-C647-404D-ABE1-CB2491D68BF9}">
      <dgm:prSet/>
      <dgm:spPr/>
      <dgm:t>
        <a:bodyPr/>
        <a:lstStyle/>
        <a:p>
          <a:pPr algn="ctr"/>
          <a:endParaRPr lang="en-US" sz="900"/>
        </a:p>
      </dgm:t>
    </dgm:pt>
    <dgm:pt modelId="{670100B2-181B-4AB6-BE93-9EC671EC284E}">
      <dgm:prSet custT="1"/>
      <dgm:spPr>
        <a:solidFill>
          <a:srgbClr val="FFC000">
            <a:alpha val="50000"/>
          </a:srgbClr>
        </a:solidFill>
      </dgm:spPr>
      <dgm:t>
        <a:bodyPr/>
        <a:lstStyle/>
        <a:p>
          <a:pPr algn="ctr">
            <a:spcAft>
              <a:spcPts val="0"/>
            </a:spcAft>
          </a:pPr>
          <a:r>
            <a:rPr lang="x-none" sz="900" b="1"/>
            <a:t>37</a:t>
          </a:r>
        </a:p>
        <a:p>
          <a:pPr algn="ctr">
            <a:spcAft>
              <a:spcPts val="0"/>
            </a:spcAft>
          </a:pPr>
          <a:r>
            <a:rPr lang="en-GB" sz="900"/>
            <a:t>researchers</a:t>
          </a:r>
          <a:endParaRPr lang="en-US" sz="900"/>
        </a:p>
      </dgm:t>
    </dgm:pt>
    <dgm:pt modelId="{6590374E-6B19-4D29-BD1B-6E4FFC4CA8F3}" type="parTrans" cxnId="{2EF9B50C-EEC7-4A71-966A-9F89023B4650}">
      <dgm:prSet/>
      <dgm:spPr/>
      <dgm:t>
        <a:bodyPr/>
        <a:lstStyle/>
        <a:p>
          <a:pPr algn="ctr"/>
          <a:endParaRPr lang="en-US" sz="900"/>
        </a:p>
      </dgm:t>
    </dgm:pt>
    <dgm:pt modelId="{446CBA2E-8A11-45E7-9F65-07DB24E14481}" type="sibTrans" cxnId="{2EF9B50C-EEC7-4A71-966A-9F89023B4650}">
      <dgm:prSet/>
      <dgm:spPr/>
      <dgm:t>
        <a:bodyPr/>
        <a:lstStyle/>
        <a:p>
          <a:pPr algn="ctr"/>
          <a:endParaRPr lang="en-US" sz="900"/>
        </a:p>
      </dgm:t>
    </dgm:pt>
    <dgm:pt modelId="{A7E53FF9-B52D-47E0-BC71-A0E526B8C37A}">
      <dgm:prSet custT="1"/>
      <dgm:spPr>
        <a:solidFill>
          <a:srgbClr val="FFFF00">
            <a:alpha val="50000"/>
          </a:srgbClr>
        </a:solidFill>
      </dgm:spPr>
      <dgm:t>
        <a:bodyPr/>
        <a:lstStyle/>
        <a:p>
          <a:pPr algn="ctr">
            <a:spcAft>
              <a:spcPts val="0"/>
            </a:spcAft>
          </a:pPr>
          <a:r>
            <a:rPr lang="x-none" sz="900" b="1"/>
            <a:t>2</a:t>
          </a:r>
          <a:r>
            <a:rPr lang="en-GB" sz="900" b="1"/>
            <a:t>,</a:t>
          </a:r>
          <a:r>
            <a:rPr lang="x-none" sz="900" b="1"/>
            <a:t>068</a:t>
          </a:r>
          <a:endParaRPr lang="en-GB" sz="900" b="1"/>
        </a:p>
        <a:p>
          <a:pPr algn="ctr">
            <a:spcAft>
              <a:spcPts val="0"/>
            </a:spcAft>
          </a:pPr>
          <a:r>
            <a:rPr lang="en-GB" sz="900"/>
            <a:t>surveyed users</a:t>
          </a:r>
          <a:endParaRPr lang="en-US" sz="900"/>
        </a:p>
      </dgm:t>
    </dgm:pt>
    <dgm:pt modelId="{9C78271F-C037-468B-8DFF-CDF7523F0EEE}" type="parTrans" cxnId="{35E51197-0E65-4361-BA66-2E43E9BDB0E2}">
      <dgm:prSet/>
      <dgm:spPr/>
      <dgm:t>
        <a:bodyPr/>
        <a:lstStyle/>
        <a:p>
          <a:pPr algn="ctr"/>
          <a:endParaRPr lang="en-US" sz="900"/>
        </a:p>
      </dgm:t>
    </dgm:pt>
    <dgm:pt modelId="{B15A8105-17AB-4E47-BBB1-66FE4C5945C9}" type="sibTrans" cxnId="{35E51197-0E65-4361-BA66-2E43E9BDB0E2}">
      <dgm:prSet/>
      <dgm:spPr/>
      <dgm:t>
        <a:bodyPr/>
        <a:lstStyle/>
        <a:p>
          <a:pPr algn="ctr"/>
          <a:endParaRPr lang="en-US" sz="900"/>
        </a:p>
      </dgm:t>
    </dgm:pt>
    <dgm:pt modelId="{3ADA0657-D65E-4E84-8046-8428F84E9FE6}">
      <dgm:prSet custT="1"/>
      <dgm:spPr/>
      <dgm:t>
        <a:bodyPr/>
        <a:lstStyle/>
        <a:p>
          <a:pPr algn="ctr">
            <a:spcAft>
              <a:spcPts val="0"/>
            </a:spcAft>
          </a:pPr>
          <a:r>
            <a:rPr lang="x-none" sz="900" b="1"/>
            <a:t>6</a:t>
          </a:r>
          <a:r>
            <a:rPr lang="en-GB" sz="900" b="1"/>
            <a:t>,</a:t>
          </a:r>
          <a:r>
            <a:rPr lang="x-none" sz="900" b="1"/>
            <a:t>500</a:t>
          </a:r>
        </a:p>
        <a:p>
          <a:pPr algn="ctr">
            <a:spcAft>
              <a:spcPts val="0"/>
            </a:spcAft>
          </a:pPr>
          <a:r>
            <a:rPr lang="en-GB" sz="900"/>
            <a:t>working hours</a:t>
          </a:r>
          <a:endParaRPr lang="en-US" sz="900"/>
        </a:p>
      </dgm:t>
    </dgm:pt>
    <dgm:pt modelId="{8B80D6FB-5944-4DDA-AF30-38978777EB78}" type="parTrans" cxnId="{ED30AA01-24FA-4DA0-8CE9-B374F449D439}">
      <dgm:prSet/>
      <dgm:spPr/>
      <dgm:t>
        <a:bodyPr/>
        <a:lstStyle/>
        <a:p>
          <a:pPr algn="ctr"/>
          <a:endParaRPr lang="en-US" sz="900"/>
        </a:p>
      </dgm:t>
    </dgm:pt>
    <dgm:pt modelId="{83FCDDC9-6B9D-4B69-9C6C-5F63BF7F9832}" type="sibTrans" cxnId="{ED30AA01-24FA-4DA0-8CE9-B374F449D439}">
      <dgm:prSet/>
      <dgm:spPr/>
      <dgm:t>
        <a:bodyPr/>
        <a:lstStyle/>
        <a:p>
          <a:pPr algn="ctr"/>
          <a:endParaRPr lang="en-US" sz="900"/>
        </a:p>
      </dgm:t>
    </dgm:pt>
    <dgm:pt modelId="{759C6F00-5DCE-451A-B827-6AFA78982A23}">
      <dgm:prSet custT="1"/>
      <dgm:spPr>
        <a:solidFill>
          <a:srgbClr val="00B0F0">
            <a:alpha val="50000"/>
          </a:srgbClr>
        </a:solidFill>
      </dgm:spPr>
      <dgm:t>
        <a:bodyPr/>
        <a:lstStyle/>
        <a:p>
          <a:pPr algn="ctr">
            <a:spcAft>
              <a:spcPts val="0"/>
            </a:spcAft>
          </a:pPr>
          <a:r>
            <a:rPr lang="x-none" sz="900" b="1"/>
            <a:t>415</a:t>
          </a:r>
        </a:p>
        <a:p>
          <a:pPr algn="ctr">
            <a:spcAft>
              <a:spcPts val="0"/>
            </a:spcAft>
          </a:pPr>
          <a:r>
            <a:rPr lang="en-GB" sz="900"/>
            <a:t> surveyed taxi drivers</a:t>
          </a:r>
          <a:endParaRPr lang="en-US" sz="900"/>
        </a:p>
      </dgm:t>
    </dgm:pt>
    <dgm:pt modelId="{9AAC6876-F015-454A-A71E-F0DBA9B032DE}" type="parTrans" cxnId="{88F66A8E-B790-4FE5-B40F-70E9AB87FCFB}">
      <dgm:prSet/>
      <dgm:spPr/>
      <dgm:t>
        <a:bodyPr/>
        <a:lstStyle/>
        <a:p>
          <a:pPr algn="ctr"/>
          <a:endParaRPr lang="en-US" sz="900"/>
        </a:p>
      </dgm:t>
    </dgm:pt>
    <dgm:pt modelId="{C058B5E0-D57F-4316-B839-2B6AC115EC0A}" type="sibTrans" cxnId="{88F66A8E-B790-4FE5-B40F-70E9AB87FCFB}">
      <dgm:prSet/>
      <dgm:spPr/>
      <dgm:t>
        <a:bodyPr/>
        <a:lstStyle/>
        <a:p>
          <a:pPr algn="ctr"/>
          <a:endParaRPr lang="en-US" sz="900"/>
        </a:p>
      </dgm:t>
    </dgm:pt>
    <dgm:pt modelId="{4FC49792-97C9-4E3B-8037-DBE6F4CEF813}">
      <dgm:prSet custT="1"/>
      <dgm:spPr/>
      <dgm:t>
        <a:bodyPr/>
        <a:lstStyle/>
        <a:p>
          <a:pPr algn="ctr">
            <a:spcAft>
              <a:spcPts val="0"/>
            </a:spcAft>
          </a:pPr>
          <a:r>
            <a:rPr lang="x-none" sz="900" b="1">
              <a:solidFill>
                <a:sysClr val="windowText" lastClr="000000"/>
              </a:solidFill>
            </a:rPr>
            <a:t>60%</a:t>
          </a:r>
        </a:p>
        <a:p>
          <a:pPr algn="ctr">
            <a:spcAft>
              <a:spcPts val="0"/>
            </a:spcAft>
          </a:pPr>
          <a:r>
            <a:rPr lang="en-GB" sz="900"/>
            <a:t>of taxi vehicles in the system</a:t>
          </a:r>
          <a:endParaRPr lang="en-US" sz="900"/>
        </a:p>
      </dgm:t>
    </dgm:pt>
    <dgm:pt modelId="{4ABCDC37-6D42-4403-9368-4C337D22C8FB}" type="parTrans" cxnId="{1DC6C2E2-D7CB-4C85-85B1-C75C92B05611}">
      <dgm:prSet/>
      <dgm:spPr/>
      <dgm:t>
        <a:bodyPr/>
        <a:lstStyle/>
        <a:p>
          <a:pPr algn="ctr"/>
          <a:endParaRPr lang="en-US" sz="900"/>
        </a:p>
      </dgm:t>
    </dgm:pt>
    <dgm:pt modelId="{6DA9E8AF-AEAA-4342-947C-315845FC5B66}" type="sibTrans" cxnId="{1DC6C2E2-D7CB-4C85-85B1-C75C92B05611}">
      <dgm:prSet/>
      <dgm:spPr/>
      <dgm:t>
        <a:bodyPr/>
        <a:lstStyle/>
        <a:p>
          <a:pPr algn="ctr"/>
          <a:endParaRPr lang="en-US" sz="900"/>
        </a:p>
      </dgm:t>
    </dgm:pt>
    <dgm:pt modelId="{92B613B1-4AD0-44AF-9A6D-71B95548488C}">
      <dgm:prSet custT="1"/>
      <dgm:spPr/>
      <dgm:t>
        <a:bodyPr/>
        <a:lstStyle/>
        <a:p>
          <a:pPr algn="ctr">
            <a:spcAft>
              <a:spcPts val="0"/>
            </a:spcAft>
          </a:pPr>
          <a:r>
            <a:rPr lang="x-none" sz="900" b="1">
              <a:solidFill>
                <a:sysClr val="windowText" lastClr="000000"/>
              </a:solidFill>
            </a:rPr>
            <a:t>15</a:t>
          </a:r>
          <a:r>
            <a:rPr lang="en-GB" sz="900" b="1">
              <a:solidFill>
                <a:sysClr val="windowText" lastClr="000000"/>
              </a:solidFill>
            </a:rPr>
            <a:t>.</a:t>
          </a:r>
          <a:r>
            <a:rPr lang="x-none" sz="900" b="1">
              <a:solidFill>
                <a:sysClr val="windowText" lastClr="000000"/>
              </a:solidFill>
            </a:rPr>
            <a:t>5 </a:t>
          </a:r>
          <a:r>
            <a:rPr lang="en-GB" sz="900" b="1">
              <a:solidFill>
                <a:sysClr val="windowText" lastClr="000000"/>
              </a:solidFill>
            </a:rPr>
            <a:t>million</a:t>
          </a:r>
          <a:r>
            <a:rPr lang="x-none" sz="900" b="1">
              <a:solidFill>
                <a:sysClr val="windowText" lastClr="000000"/>
              </a:solidFill>
            </a:rPr>
            <a:t> </a:t>
          </a:r>
          <a:endParaRPr lang="x-none" sz="900" b="1">
            <a:solidFill>
              <a:srgbClr val="FF0000"/>
            </a:solidFill>
          </a:endParaRPr>
        </a:p>
        <a:p>
          <a:pPr algn="ctr">
            <a:spcAft>
              <a:spcPts val="0"/>
            </a:spcAft>
          </a:pPr>
          <a:r>
            <a:rPr lang="en-GB" sz="900" b="0">
              <a:solidFill>
                <a:sysClr val="windowText" lastClr="000000"/>
              </a:solidFill>
            </a:rPr>
            <a:t>requests from databases</a:t>
          </a:r>
          <a:endParaRPr lang="en-US" sz="900" b="0">
            <a:solidFill>
              <a:sysClr val="windowText" lastClr="000000"/>
            </a:solidFill>
          </a:endParaRPr>
        </a:p>
      </dgm:t>
    </dgm:pt>
    <dgm:pt modelId="{5CC51632-86F7-4E57-871A-137FC0BF9A78}" type="parTrans" cxnId="{48D6CD54-00B7-4390-9D56-6D03F096DCA9}">
      <dgm:prSet/>
      <dgm:spPr/>
      <dgm:t>
        <a:bodyPr/>
        <a:lstStyle/>
        <a:p>
          <a:pPr algn="ctr"/>
          <a:endParaRPr lang="en-US" sz="900"/>
        </a:p>
      </dgm:t>
    </dgm:pt>
    <dgm:pt modelId="{6C80B975-A8E7-484E-B89D-DD7E3786F475}" type="sibTrans" cxnId="{48D6CD54-00B7-4390-9D56-6D03F096DCA9}">
      <dgm:prSet/>
      <dgm:spPr/>
      <dgm:t>
        <a:bodyPr/>
        <a:lstStyle/>
        <a:p>
          <a:pPr algn="ctr"/>
          <a:endParaRPr lang="en-US" sz="900"/>
        </a:p>
      </dgm:t>
    </dgm:pt>
    <dgm:pt modelId="{813FAE50-EE1E-4912-8015-1235A0C7F03C}" type="pres">
      <dgm:prSet presAssocID="{062C80D5-6F41-4EA8-A634-6EB7D0E7698F}" presName="composite" presStyleCnt="0">
        <dgm:presLayoutVars>
          <dgm:chMax val="1"/>
          <dgm:dir/>
          <dgm:resizeHandles val="exact"/>
        </dgm:presLayoutVars>
      </dgm:prSet>
      <dgm:spPr/>
      <dgm:t>
        <a:bodyPr/>
        <a:lstStyle/>
        <a:p>
          <a:endParaRPr lang="en-US"/>
        </a:p>
      </dgm:t>
    </dgm:pt>
    <dgm:pt modelId="{18A560F4-AA6E-4911-8C41-809C6651E936}" type="pres">
      <dgm:prSet presAssocID="{062C80D5-6F41-4EA8-A634-6EB7D0E7698F}" presName="radial" presStyleCnt="0">
        <dgm:presLayoutVars>
          <dgm:animLvl val="ctr"/>
        </dgm:presLayoutVars>
      </dgm:prSet>
      <dgm:spPr/>
    </dgm:pt>
    <dgm:pt modelId="{FDDD9FD1-14DF-4239-845A-10717F0D0D34}" type="pres">
      <dgm:prSet presAssocID="{E96FA76B-C045-44B9-BDDF-9173E81EE50E}" presName="centerShape" presStyleLbl="vennNode1" presStyleIdx="0" presStyleCnt="11" custScaleX="105822" custScaleY="102203"/>
      <dgm:spPr/>
      <dgm:t>
        <a:bodyPr/>
        <a:lstStyle/>
        <a:p>
          <a:endParaRPr lang="en-US"/>
        </a:p>
      </dgm:t>
    </dgm:pt>
    <dgm:pt modelId="{15D83FA3-56D1-40E8-B48E-E93CBD74E102}" type="pres">
      <dgm:prSet presAssocID="{EC732706-D6AC-494E-8C1D-B0A9C7E30768}" presName="node" presStyleLbl="vennNode1" presStyleIdx="1" presStyleCnt="11">
        <dgm:presLayoutVars>
          <dgm:bulletEnabled val="1"/>
        </dgm:presLayoutVars>
      </dgm:prSet>
      <dgm:spPr/>
      <dgm:t>
        <a:bodyPr/>
        <a:lstStyle/>
        <a:p>
          <a:endParaRPr lang="en-US"/>
        </a:p>
      </dgm:t>
    </dgm:pt>
    <dgm:pt modelId="{29F8C7D3-EDEC-4F97-B08C-E93CDC12A7AB}" type="pres">
      <dgm:prSet presAssocID="{759C6F00-5DCE-451A-B827-6AFA78982A23}" presName="node" presStyleLbl="vennNode1" presStyleIdx="2" presStyleCnt="11">
        <dgm:presLayoutVars>
          <dgm:bulletEnabled val="1"/>
        </dgm:presLayoutVars>
      </dgm:prSet>
      <dgm:spPr/>
      <dgm:t>
        <a:bodyPr/>
        <a:lstStyle/>
        <a:p>
          <a:endParaRPr lang="en-US"/>
        </a:p>
      </dgm:t>
    </dgm:pt>
    <dgm:pt modelId="{A2F935E4-C062-4612-BCA7-F1706BFB6BDE}" type="pres">
      <dgm:prSet presAssocID="{4FC49792-97C9-4E3B-8037-DBE6F4CEF813}" presName="node" presStyleLbl="vennNode1" presStyleIdx="3" presStyleCnt="11">
        <dgm:presLayoutVars>
          <dgm:bulletEnabled val="1"/>
        </dgm:presLayoutVars>
      </dgm:prSet>
      <dgm:spPr/>
      <dgm:t>
        <a:bodyPr/>
        <a:lstStyle/>
        <a:p>
          <a:endParaRPr lang="en-US"/>
        </a:p>
      </dgm:t>
    </dgm:pt>
    <dgm:pt modelId="{0472FF70-4FD4-4A34-B7E9-3308D890D6D6}" type="pres">
      <dgm:prSet presAssocID="{92B613B1-4AD0-44AF-9A6D-71B95548488C}" presName="node" presStyleLbl="vennNode1" presStyleIdx="4" presStyleCnt="11">
        <dgm:presLayoutVars>
          <dgm:bulletEnabled val="1"/>
        </dgm:presLayoutVars>
      </dgm:prSet>
      <dgm:spPr/>
      <dgm:t>
        <a:bodyPr/>
        <a:lstStyle/>
        <a:p>
          <a:endParaRPr lang="en-US"/>
        </a:p>
      </dgm:t>
    </dgm:pt>
    <dgm:pt modelId="{9824DA09-F19A-4D08-906E-9613CD055C16}" type="pres">
      <dgm:prSet presAssocID="{6A454A93-1AEA-41F5-8408-F4C1D125B8C8}" presName="node" presStyleLbl="vennNode1" presStyleIdx="5" presStyleCnt="11">
        <dgm:presLayoutVars>
          <dgm:bulletEnabled val="1"/>
        </dgm:presLayoutVars>
      </dgm:prSet>
      <dgm:spPr/>
      <dgm:t>
        <a:bodyPr/>
        <a:lstStyle/>
        <a:p>
          <a:endParaRPr lang="en-US"/>
        </a:p>
      </dgm:t>
    </dgm:pt>
    <dgm:pt modelId="{94BC43EA-F5BE-4CFF-AA60-592E8E44B145}" type="pres">
      <dgm:prSet presAssocID="{5E4583FF-F12F-4374-8254-55CF50471505}" presName="node" presStyleLbl="vennNode1" presStyleIdx="6" presStyleCnt="11">
        <dgm:presLayoutVars>
          <dgm:bulletEnabled val="1"/>
        </dgm:presLayoutVars>
      </dgm:prSet>
      <dgm:spPr/>
      <dgm:t>
        <a:bodyPr/>
        <a:lstStyle/>
        <a:p>
          <a:endParaRPr lang="en-US"/>
        </a:p>
      </dgm:t>
    </dgm:pt>
    <dgm:pt modelId="{FEC2132B-92B0-4538-96E4-DC686130D7C4}" type="pres">
      <dgm:prSet presAssocID="{D554F1F6-F233-47E0-8393-ABDB2A35F63D}" presName="node" presStyleLbl="vennNode1" presStyleIdx="7" presStyleCnt="11">
        <dgm:presLayoutVars>
          <dgm:bulletEnabled val="1"/>
        </dgm:presLayoutVars>
      </dgm:prSet>
      <dgm:spPr/>
      <dgm:t>
        <a:bodyPr/>
        <a:lstStyle/>
        <a:p>
          <a:endParaRPr lang="en-US"/>
        </a:p>
      </dgm:t>
    </dgm:pt>
    <dgm:pt modelId="{99E81C98-9575-49AF-AA41-C6BDAE917537}" type="pres">
      <dgm:prSet presAssocID="{670100B2-181B-4AB6-BE93-9EC671EC284E}" presName="node" presStyleLbl="vennNode1" presStyleIdx="8" presStyleCnt="11">
        <dgm:presLayoutVars>
          <dgm:bulletEnabled val="1"/>
        </dgm:presLayoutVars>
      </dgm:prSet>
      <dgm:spPr/>
      <dgm:t>
        <a:bodyPr/>
        <a:lstStyle/>
        <a:p>
          <a:endParaRPr lang="en-US"/>
        </a:p>
      </dgm:t>
    </dgm:pt>
    <dgm:pt modelId="{8F1E92AF-3572-43F4-983F-FDFB8E85F765}" type="pres">
      <dgm:prSet presAssocID="{A7E53FF9-B52D-47E0-BC71-A0E526B8C37A}" presName="node" presStyleLbl="vennNode1" presStyleIdx="9" presStyleCnt="11">
        <dgm:presLayoutVars>
          <dgm:bulletEnabled val="1"/>
        </dgm:presLayoutVars>
      </dgm:prSet>
      <dgm:spPr/>
      <dgm:t>
        <a:bodyPr/>
        <a:lstStyle/>
        <a:p>
          <a:endParaRPr lang="en-US"/>
        </a:p>
      </dgm:t>
    </dgm:pt>
    <dgm:pt modelId="{70D2C2D5-9712-430C-B68A-79D6E4A2C770}" type="pres">
      <dgm:prSet presAssocID="{3ADA0657-D65E-4E84-8046-8428F84E9FE6}" presName="node" presStyleLbl="vennNode1" presStyleIdx="10" presStyleCnt="11">
        <dgm:presLayoutVars>
          <dgm:bulletEnabled val="1"/>
        </dgm:presLayoutVars>
      </dgm:prSet>
      <dgm:spPr/>
      <dgm:t>
        <a:bodyPr/>
        <a:lstStyle/>
        <a:p>
          <a:endParaRPr lang="en-US"/>
        </a:p>
      </dgm:t>
    </dgm:pt>
  </dgm:ptLst>
  <dgm:cxnLst>
    <dgm:cxn modelId="{0B892541-C647-404D-ABE1-CB2491D68BF9}" srcId="{E96FA76B-C045-44B9-BDDF-9173E81EE50E}" destId="{D554F1F6-F233-47E0-8393-ABDB2A35F63D}" srcOrd="6" destOrd="0" parTransId="{DA6A1026-9F3D-478F-8FDD-8038F411829E}" sibTransId="{C5AB30E7-4683-44ED-93B9-7E275F3DFD78}"/>
    <dgm:cxn modelId="{35E51197-0E65-4361-BA66-2E43E9BDB0E2}" srcId="{E96FA76B-C045-44B9-BDDF-9173E81EE50E}" destId="{A7E53FF9-B52D-47E0-BC71-A0E526B8C37A}" srcOrd="8" destOrd="0" parTransId="{9C78271F-C037-468B-8DFF-CDF7523F0EEE}" sibTransId="{B15A8105-17AB-4E47-BBB1-66FE4C5945C9}"/>
    <dgm:cxn modelId="{ED30AA01-24FA-4DA0-8CE9-B374F449D439}" srcId="{E96FA76B-C045-44B9-BDDF-9173E81EE50E}" destId="{3ADA0657-D65E-4E84-8046-8428F84E9FE6}" srcOrd="9" destOrd="0" parTransId="{8B80D6FB-5944-4DDA-AF30-38978777EB78}" sibTransId="{83FCDDC9-6B9D-4B69-9C6C-5F63BF7F9832}"/>
    <dgm:cxn modelId="{496D1EB5-2085-4933-B4E2-772AB4418863}" srcId="{E96FA76B-C045-44B9-BDDF-9173E81EE50E}" destId="{5E4583FF-F12F-4374-8254-55CF50471505}" srcOrd="5" destOrd="0" parTransId="{FD268191-2BE8-4330-AD77-41D3906097D9}" sibTransId="{06FA1D8D-2245-4533-A415-F5F149FFB36B}"/>
    <dgm:cxn modelId="{1DC6C2E2-D7CB-4C85-85B1-C75C92B05611}" srcId="{E96FA76B-C045-44B9-BDDF-9173E81EE50E}" destId="{4FC49792-97C9-4E3B-8037-DBE6F4CEF813}" srcOrd="2" destOrd="0" parTransId="{4ABCDC37-6D42-4403-9368-4C337D22C8FB}" sibTransId="{6DA9E8AF-AEAA-4342-947C-315845FC5B66}"/>
    <dgm:cxn modelId="{32F810EE-F2C5-4868-9039-D3950258C1C6}" type="presOf" srcId="{D554F1F6-F233-47E0-8393-ABDB2A35F63D}" destId="{FEC2132B-92B0-4538-96E4-DC686130D7C4}" srcOrd="0" destOrd="0" presId="urn:microsoft.com/office/officeart/2005/8/layout/radial3"/>
    <dgm:cxn modelId="{EA90E4A2-1745-45FC-8D8D-75BEB65344A5}" type="presOf" srcId="{A7E53FF9-B52D-47E0-BC71-A0E526B8C37A}" destId="{8F1E92AF-3572-43F4-983F-FDFB8E85F765}" srcOrd="0" destOrd="0" presId="urn:microsoft.com/office/officeart/2005/8/layout/radial3"/>
    <dgm:cxn modelId="{48D6CD54-00B7-4390-9D56-6D03F096DCA9}" srcId="{E96FA76B-C045-44B9-BDDF-9173E81EE50E}" destId="{92B613B1-4AD0-44AF-9A6D-71B95548488C}" srcOrd="3" destOrd="0" parTransId="{5CC51632-86F7-4E57-871A-137FC0BF9A78}" sibTransId="{6C80B975-A8E7-484E-B89D-DD7E3786F475}"/>
    <dgm:cxn modelId="{3D11F930-D51C-4746-A154-1DDF5B359BE7}" type="presOf" srcId="{EC732706-D6AC-494E-8C1D-B0A9C7E30768}" destId="{15D83FA3-56D1-40E8-B48E-E93CBD74E102}" srcOrd="0" destOrd="0" presId="urn:microsoft.com/office/officeart/2005/8/layout/radial3"/>
    <dgm:cxn modelId="{1A1025A6-FB3E-46D9-BBFE-90F01FA34441}" type="presOf" srcId="{E96FA76B-C045-44B9-BDDF-9173E81EE50E}" destId="{FDDD9FD1-14DF-4239-845A-10717F0D0D34}" srcOrd="0" destOrd="0" presId="urn:microsoft.com/office/officeart/2005/8/layout/radial3"/>
    <dgm:cxn modelId="{07CEBA1F-73D7-40EE-A1EE-10470089EFF5}" type="presOf" srcId="{4FC49792-97C9-4E3B-8037-DBE6F4CEF813}" destId="{A2F935E4-C062-4612-BCA7-F1706BFB6BDE}" srcOrd="0" destOrd="0" presId="urn:microsoft.com/office/officeart/2005/8/layout/radial3"/>
    <dgm:cxn modelId="{A39B328D-D633-43F4-9B76-1DCA6B1203B2}" type="presOf" srcId="{6A454A93-1AEA-41F5-8408-F4C1D125B8C8}" destId="{9824DA09-F19A-4D08-906E-9613CD055C16}" srcOrd="0" destOrd="0" presId="urn:microsoft.com/office/officeart/2005/8/layout/radial3"/>
    <dgm:cxn modelId="{88F66A8E-B790-4FE5-B40F-70E9AB87FCFB}" srcId="{E96FA76B-C045-44B9-BDDF-9173E81EE50E}" destId="{759C6F00-5DCE-451A-B827-6AFA78982A23}" srcOrd="1" destOrd="0" parTransId="{9AAC6876-F015-454A-A71E-F0DBA9B032DE}" sibTransId="{C058B5E0-D57F-4316-B839-2B6AC115EC0A}"/>
    <dgm:cxn modelId="{C668DD1C-BA47-45B0-B119-8E0EA2933F5F}" type="presOf" srcId="{670100B2-181B-4AB6-BE93-9EC671EC284E}" destId="{99E81C98-9575-49AF-AA41-C6BDAE917537}" srcOrd="0" destOrd="0" presId="urn:microsoft.com/office/officeart/2005/8/layout/radial3"/>
    <dgm:cxn modelId="{35D74784-347F-4502-BF19-2A3BA0060343}" srcId="{062C80D5-6F41-4EA8-A634-6EB7D0E7698F}" destId="{E96FA76B-C045-44B9-BDDF-9173E81EE50E}" srcOrd="0" destOrd="0" parTransId="{E5884BB1-2424-4383-9784-1CC399048DE7}" sibTransId="{568F4B33-75AE-4547-AB07-31189457E61E}"/>
    <dgm:cxn modelId="{C19AA06D-B374-4787-9E5B-19096CCD0B31}" srcId="{E96FA76B-C045-44B9-BDDF-9173E81EE50E}" destId="{EC732706-D6AC-494E-8C1D-B0A9C7E30768}" srcOrd="0" destOrd="0" parTransId="{F828EEEB-E5B9-4C64-85D1-04E772D9847E}" sibTransId="{EEF2BAEE-CBA9-4E40-A570-E6AC8982B2DF}"/>
    <dgm:cxn modelId="{C8C77A14-C9F1-4394-BB81-C098F1890AEB}" type="presOf" srcId="{759C6F00-5DCE-451A-B827-6AFA78982A23}" destId="{29F8C7D3-EDEC-4F97-B08C-E93CDC12A7AB}" srcOrd="0" destOrd="0" presId="urn:microsoft.com/office/officeart/2005/8/layout/radial3"/>
    <dgm:cxn modelId="{65E6835F-5FF2-473E-9123-CD954A024573}" type="presOf" srcId="{5E4583FF-F12F-4374-8254-55CF50471505}" destId="{94BC43EA-F5BE-4CFF-AA60-592E8E44B145}" srcOrd="0" destOrd="0" presId="urn:microsoft.com/office/officeart/2005/8/layout/radial3"/>
    <dgm:cxn modelId="{723D3D91-70B3-4FA4-BEC9-3925F25B9057}" type="presOf" srcId="{92B613B1-4AD0-44AF-9A6D-71B95548488C}" destId="{0472FF70-4FD4-4A34-B7E9-3308D890D6D6}" srcOrd="0" destOrd="0" presId="urn:microsoft.com/office/officeart/2005/8/layout/radial3"/>
    <dgm:cxn modelId="{D825F2AA-74BD-4D98-BE5E-C0A7C8B3A905}" type="presOf" srcId="{062C80D5-6F41-4EA8-A634-6EB7D0E7698F}" destId="{813FAE50-EE1E-4912-8015-1235A0C7F03C}" srcOrd="0" destOrd="0" presId="urn:microsoft.com/office/officeart/2005/8/layout/radial3"/>
    <dgm:cxn modelId="{2EF9B50C-EEC7-4A71-966A-9F89023B4650}" srcId="{E96FA76B-C045-44B9-BDDF-9173E81EE50E}" destId="{670100B2-181B-4AB6-BE93-9EC671EC284E}" srcOrd="7" destOrd="0" parTransId="{6590374E-6B19-4D29-BD1B-6E4FFC4CA8F3}" sibTransId="{446CBA2E-8A11-45E7-9F65-07DB24E14481}"/>
    <dgm:cxn modelId="{971231CC-6FFF-44D2-9E5C-0CF60D0206BA}" type="presOf" srcId="{3ADA0657-D65E-4E84-8046-8428F84E9FE6}" destId="{70D2C2D5-9712-430C-B68A-79D6E4A2C770}" srcOrd="0" destOrd="0" presId="urn:microsoft.com/office/officeart/2005/8/layout/radial3"/>
    <dgm:cxn modelId="{037B53E4-B121-4272-B6F0-8EB9D6A56BFA}" srcId="{E96FA76B-C045-44B9-BDDF-9173E81EE50E}" destId="{6A454A93-1AEA-41F5-8408-F4C1D125B8C8}" srcOrd="4" destOrd="0" parTransId="{A35C9FEA-0492-424F-B542-296E41C9C8F9}" sibTransId="{C05D4E19-D444-4741-9A3E-5CB192953C92}"/>
    <dgm:cxn modelId="{3BEBD309-E134-49C8-B7B3-118218A543E7}" type="presParOf" srcId="{813FAE50-EE1E-4912-8015-1235A0C7F03C}" destId="{18A560F4-AA6E-4911-8C41-809C6651E936}" srcOrd="0" destOrd="0" presId="urn:microsoft.com/office/officeart/2005/8/layout/radial3"/>
    <dgm:cxn modelId="{4B2F9292-1FD1-426B-ADC2-7FD0B088BA8A}" type="presParOf" srcId="{18A560F4-AA6E-4911-8C41-809C6651E936}" destId="{FDDD9FD1-14DF-4239-845A-10717F0D0D34}" srcOrd="0" destOrd="0" presId="urn:microsoft.com/office/officeart/2005/8/layout/radial3"/>
    <dgm:cxn modelId="{AC309ADC-440F-4571-B820-5994D24FEB6D}" type="presParOf" srcId="{18A560F4-AA6E-4911-8C41-809C6651E936}" destId="{15D83FA3-56D1-40E8-B48E-E93CBD74E102}" srcOrd="1" destOrd="0" presId="urn:microsoft.com/office/officeart/2005/8/layout/radial3"/>
    <dgm:cxn modelId="{BB183CF1-9C06-435C-9394-8A516EE6B9A3}" type="presParOf" srcId="{18A560F4-AA6E-4911-8C41-809C6651E936}" destId="{29F8C7D3-EDEC-4F97-B08C-E93CDC12A7AB}" srcOrd="2" destOrd="0" presId="urn:microsoft.com/office/officeart/2005/8/layout/radial3"/>
    <dgm:cxn modelId="{D83A8352-DAF6-427E-8934-59910C11B4E5}" type="presParOf" srcId="{18A560F4-AA6E-4911-8C41-809C6651E936}" destId="{A2F935E4-C062-4612-BCA7-F1706BFB6BDE}" srcOrd="3" destOrd="0" presId="urn:microsoft.com/office/officeart/2005/8/layout/radial3"/>
    <dgm:cxn modelId="{8E633AD5-FA82-48BB-A4D0-A8A62BB6EB96}" type="presParOf" srcId="{18A560F4-AA6E-4911-8C41-809C6651E936}" destId="{0472FF70-4FD4-4A34-B7E9-3308D890D6D6}" srcOrd="4" destOrd="0" presId="urn:microsoft.com/office/officeart/2005/8/layout/radial3"/>
    <dgm:cxn modelId="{B6D80A78-0136-4412-BEE0-31AA51E77765}" type="presParOf" srcId="{18A560F4-AA6E-4911-8C41-809C6651E936}" destId="{9824DA09-F19A-4D08-906E-9613CD055C16}" srcOrd="5" destOrd="0" presId="urn:microsoft.com/office/officeart/2005/8/layout/radial3"/>
    <dgm:cxn modelId="{8642D767-E1B9-437C-ADC5-5508B68A46AC}" type="presParOf" srcId="{18A560F4-AA6E-4911-8C41-809C6651E936}" destId="{94BC43EA-F5BE-4CFF-AA60-592E8E44B145}" srcOrd="6" destOrd="0" presId="urn:microsoft.com/office/officeart/2005/8/layout/radial3"/>
    <dgm:cxn modelId="{60EF52E8-4DA4-4465-AEC9-65B7CD05283A}" type="presParOf" srcId="{18A560F4-AA6E-4911-8C41-809C6651E936}" destId="{FEC2132B-92B0-4538-96E4-DC686130D7C4}" srcOrd="7" destOrd="0" presId="urn:microsoft.com/office/officeart/2005/8/layout/radial3"/>
    <dgm:cxn modelId="{C634DDAF-5BB2-44EE-A340-5CBD971C34AC}" type="presParOf" srcId="{18A560F4-AA6E-4911-8C41-809C6651E936}" destId="{99E81C98-9575-49AF-AA41-C6BDAE917537}" srcOrd="8" destOrd="0" presId="urn:microsoft.com/office/officeart/2005/8/layout/radial3"/>
    <dgm:cxn modelId="{93AB4F2F-907B-4A97-A85C-422B117FDEA3}" type="presParOf" srcId="{18A560F4-AA6E-4911-8C41-809C6651E936}" destId="{8F1E92AF-3572-43F4-983F-FDFB8E85F765}" srcOrd="9" destOrd="0" presId="urn:microsoft.com/office/officeart/2005/8/layout/radial3"/>
    <dgm:cxn modelId="{FF4B6EE4-6BC0-49FB-A1CB-46132B2429AE}" type="presParOf" srcId="{18A560F4-AA6E-4911-8C41-809C6651E936}" destId="{70D2C2D5-9712-430C-B68A-79D6E4A2C770}" srcOrd="10" destOrd="0" presId="urn:microsoft.com/office/officeart/2005/8/layout/radial3"/>
  </dgm:cxnLst>
  <dgm:bg/>
  <dgm:whole>
    <a:ln>
      <a:noFill/>
    </a:ln>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326EA47-0EB3-469B-9592-CEB5A48E4751}">
      <dsp:nvSpPr>
        <dsp:cNvPr id="0" name=""/>
        <dsp:cNvSpPr/>
      </dsp:nvSpPr>
      <dsp:spPr>
        <a:xfrm>
          <a:off x="2332788" y="1639157"/>
          <a:ext cx="2003414" cy="2003414"/>
        </a:xfrm>
        <a:prstGeom prst="gear9">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 tIns="1270" rIns="1270" bIns="1270" numCol="1" spcCol="1270" anchor="ctr" anchorCtr="0">
          <a:noAutofit/>
        </a:bodyPr>
        <a:lstStyle/>
        <a:p>
          <a:pPr lvl="0" algn="ctr" defTabSz="44450">
            <a:lnSpc>
              <a:spcPct val="90000"/>
            </a:lnSpc>
            <a:spcBef>
              <a:spcPct val="0"/>
            </a:spcBef>
            <a:spcAft>
              <a:spcPct val="35000"/>
            </a:spcAft>
          </a:pPr>
          <a:r>
            <a:rPr lang="sr-Latn-RS" sz="100" kern="1200" dirty="0" smtClean="0"/>
            <a:t>.‚‚</a:t>
          </a:r>
          <a:endParaRPr lang="en-US" sz="100" kern="1200" dirty="0"/>
        </a:p>
      </dsp:txBody>
      <dsp:txXfrm>
        <a:off x="2332788" y="1639157"/>
        <a:ext cx="2003414" cy="2003414"/>
      </dsp:txXfrm>
    </dsp:sp>
    <dsp:sp modelId="{AEDF0C1C-6E44-44DA-9E17-CDBF1131BF4E}">
      <dsp:nvSpPr>
        <dsp:cNvPr id="0" name=""/>
        <dsp:cNvSpPr/>
      </dsp:nvSpPr>
      <dsp:spPr>
        <a:xfrm>
          <a:off x="1167165" y="1165623"/>
          <a:ext cx="1457028" cy="1457028"/>
        </a:xfrm>
        <a:prstGeom prst="gear6">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 tIns="1270" rIns="1270" bIns="1270" numCol="1" spcCol="1270" anchor="ctr" anchorCtr="0">
          <a:noAutofit/>
        </a:bodyPr>
        <a:lstStyle/>
        <a:p>
          <a:pPr lvl="0" algn="ctr" defTabSz="44450">
            <a:lnSpc>
              <a:spcPct val="90000"/>
            </a:lnSpc>
            <a:spcBef>
              <a:spcPct val="0"/>
            </a:spcBef>
            <a:spcAft>
              <a:spcPct val="35000"/>
            </a:spcAft>
          </a:pPr>
          <a:r>
            <a:rPr lang="sr-Latn-RS" sz="100" kern="1200" dirty="0" smtClean="0"/>
            <a:t>.</a:t>
          </a:r>
          <a:endParaRPr lang="en-US" sz="100" kern="1200" dirty="0"/>
        </a:p>
      </dsp:txBody>
      <dsp:txXfrm>
        <a:off x="1167165" y="1165623"/>
        <a:ext cx="1457028" cy="1457028"/>
      </dsp:txXfrm>
    </dsp:sp>
    <dsp:sp modelId="{53283876-783D-4676-ACAA-B5F25F02F141}">
      <dsp:nvSpPr>
        <dsp:cNvPr id="0" name=""/>
        <dsp:cNvSpPr/>
      </dsp:nvSpPr>
      <dsp:spPr>
        <a:xfrm rot="20700000">
          <a:off x="1983250" y="160421"/>
          <a:ext cx="1427590" cy="1427590"/>
        </a:xfrm>
        <a:prstGeom prst="gear6">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 tIns="1270" rIns="1270" bIns="1270" numCol="1" spcCol="1270" anchor="ctr" anchorCtr="0">
          <a:noAutofit/>
        </a:bodyPr>
        <a:lstStyle/>
        <a:p>
          <a:pPr lvl="0" algn="ctr" defTabSz="44450">
            <a:lnSpc>
              <a:spcPct val="90000"/>
            </a:lnSpc>
            <a:spcBef>
              <a:spcPct val="0"/>
            </a:spcBef>
            <a:spcAft>
              <a:spcPct val="35000"/>
            </a:spcAft>
          </a:pPr>
          <a:r>
            <a:rPr lang="sr-Latn-RS" sz="100" kern="1200" dirty="0" smtClean="0"/>
            <a:t>.</a:t>
          </a:r>
          <a:endParaRPr lang="en-US" sz="100" kern="1200" dirty="0"/>
        </a:p>
      </dsp:txBody>
      <dsp:txXfrm>
        <a:off x="2296362" y="473534"/>
        <a:ext cx="801365" cy="801365"/>
      </dsp:txXfrm>
    </dsp:sp>
    <dsp:sp modelId="{BB80B99E-E363-42A2-B034-CABD2DCCE4BE}">
      <dsp:nvSpPr>
        <dsp:cNvPr id="0" name=""/>
        <dsp:cNvSpPr/>
      </dsp:nvSpPr>
      <dsp:spPr>
        <a:xfrm>
          <a:off x="2172777" y="1340221"/>
          <a:ext cx="2564370" cy="2564370"/>
        </a:xfrm>
        <a:prstGeom prst="circularArrow">
          <a:avLst>
            <a:gd name="adj1" fmla="val 4688"/>
            <a:gd name="adj2" fmla="val 299029"/>
            <a:gd name="adj3" fmla="val 2501531"/>
            <a:gd name="adj4" fmla="val 15893170"/>
            <a:gd name="adj5" fmla="val 5469"/>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FA287D45-74A6-490C-A0F1-437D5566C175}">
      <dsp:nvSpPr>
        <dsp:cNvPr id="0" name=""/>
        <dsp:cNvSpPr/>
      </dsp:nvSpPr>
      <dsp:spPr>
        <a:xfrm>
          <a:off x="909128" y="845605"/>
          <a:ext cx="1863175" cy="1863175"/>
        </a:xfrm>
        <a:prstGeom prst="leftCircularArrow">
          <a:avLst>
            <a:gd name="adj1" fmla="val 6452"/>
            <a:gd name="adj2" fmla="val 429999"/>
            <a:gd name="adj3" fmla="val 10489124"/>
            <a:gd name="adj4" fmla="val 14837806"/>
            <a:gd name="adj5" fmla="val 7527"/>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DE4F33AE-9938-47FE-8326-7798FEC892E3}">
      <dsp:nvSpPr>
        <dsp:cNvPr id="0" name=""/>
        <dsp:cNvSpPr/>
      </dsp:nvSpPr>
      <dsp:spPr>
        <a:xfrm>
          <a:off x="1653033" y="-149906"/>
          <a:ext cx="2008878" cy="2008878"/>
        </a:xfrm>
        <a:prstGeom prst="circularArrow">
          <a:avLst>
            <a:gd name="adj1" fmla="val 5984"/>
            <a:gd name="adj2" fmla="val 394124"/>
            <a:gd name="adj3" fmla="val 13313824"/>
            <a:gd name="adj4" fmla="val 10508221"/>
            <a:gd name="adj5" fmla="val 6981"/>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DDD9FD1-14DF-4239-845A-10717F0D0D34}">
      <dsp:nvSpPr>
        <dsp:cNvPr id="0" name=""/>
        <dsp:cNvSpPr/>
      </dsp:nvSpPr>
      <dsp:spPr>
        <a:xfrm>
          <a:off x="1981938" y="1122795"/>
          <a:ext cx="3043505" cy="2939420"/>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pPr>
          <a:r>
            <a:rPr lang="en-US" sz="1000" b="1" kern="1200" dirty="0" smtClean="0">
              <a:solidFill>
                <a:sysClr val="windowText" lastClr="000000"/>
              </a:solidFill>
            </a:rPr>
            <a:t>6 MONTHS  </a:t>
          </a:r>
        </a:p>
        <a:p>
          <a:pPr lvl="0" algn="ctr" defTabSz="444500">
            <a:lnSpc>
              <a:spcPct val="90000"/>
            </a:lnSpc>
            <a:spcBef>
              <a:spcPct val="0"/>
            </a:spcBef>
            <a:spcAft>
              <a:spcPct val="35000"/>
            </a:spcAft>
          </a:pPr>
          <a:r>
            <a:rPr lang="en-US" sz="1000" b="1" kern="1200" dirty="0" smtClean="0">
              <a:solidFill>
                <a:sysClr val="windowText" lastClr="000000"/>
              </a:solidFill>
            </a:rPr>
            <a:t>OF RESEARCH IN THE ACTUAL TAXI SYSTEM IN THE CITY OF BELGRADE</a:t>
          </a:r>
        </a:p>
        <a:p>
          <a:pPr lvl="0" algn="ctr" defTabSz="444500">
            <a:lnSpc>
              <a:spcPct val="90000"/>
            </a:lnSpc>
            <a:spcBef>
              <a:spcPct val="0"/>
            </a:spcBef>
            <a:spcAft>
              <a:spcPts val="0"/>
            </a:spcAft>
          </a:pPr>
          <a:endParaRPr lang="x-none" sz="1000" b="1" kern="1200">
            <a:solidFill>
              <a:sysClr val="windowText" lastClr="000000"/>
            </a:solidFill>
          </a:endParaRPr>
        </a:p>
      </dsp:txBody>
      <dsp:txXfrm>
        <a:off x="1981938" y="1122795"/>
        <a:ext cx="3043505" cy="2939420"/>
      </dsp:txXfrm>
    </dsp:sp>
    <dsp:sp modelId="{15D83FA3-56D1-40E8-B48E-E93CBD74E102}">
      <dsp:nvSpPr>
        <dsp:cNvPr id="0" name=""/>
        <dsp:cNvSpPr/>
      </dsp:nvSpPr>
      <dsp:spPr>
        <a:xfrm>
          <a:off x="2784675" y="513"/>
          <a:ext cx="1438030" cy="1438030"/>
        </a:xfrm>
        <a:prstGeom prst="ellipse">
          <a:avLst/>
        </a:prstGeom>
        <a:solidFill>
          <a:schemeClr val="accent4">
            <a:alpha val="50000"/>
            <a:hueOff val="-812564"/>
            <a:satOff val="-6568"/>
            <a:lumOff val="-2098"/>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ts val="0"/>
            </a:spcAft>
          </a:pPr>
          <a:r>
            <a:rPr lang="x-none" sz="900" b="1" kern="1200"/>
            <a:t>1</a:t>
          </a:r>
          <a:r>
            <a:rPr lang="en-GB" sz="900" b="1" kern="1200"/>
            <a:t>,</a:t>
          </a:r>
          <a:r>
            <a:rPr lang="x-none" sz="900" b="1" kern="1200"/>
            <a:t>030 km</a:t>
          </a:r>
          <a:r>
            <a:rPr lang="x-none" sz="900" b="1" kern="1200" baseline="30000"/>
            <a:t>2</a:t>
          </a:r>
        </a:p>
        <a:p>
          <a:pPr lvl="0" algn="ctr" defTabSz="400050">
            <a:lnSpc>
              <a:spcPct val="90000"/>
            </a:lnSpc>
            <a:spcBef>
              <a:spcPct val="0"/>
            </a:spcBef>
            <a:spcAft>
              <a:spcPts val="0"/>
            </a:spcAft>
          </a:pPr>
          <a:r>
            <a:rPr lang="en-GB" sz="900" b="0" kern="1200" baseline="0"/>
            <a:t>of the City of Belgrade</a:t>
          </a:r>
          <a:endParaRPr lang="x-none" sz="900" kern="1200"/>
        </a:p>
      </dsp:txBody>
      <dsp:txXfrm>
        <a:off x="2784675" y="513"/>
        <a:ext cx="1438030" cy="1438030"/>
      </dsp:txXfrm>
    </dsp:sp>
    <dsp:sp modelId="{29F8C7D3-EDEC-4F97-B08C-E93CDC12A7AB}">
      <dsp:nvSpPr>
        <dsp:cNvPr id="0" name=""/>
        <dsp:cNvSpPr/>
      </dsp:nvSpPr>
      <dsp:spPr>
        <a:xfrm>
          <a:off x="3885584" y="358220"/>
          <a:ext cx="1438030" cy="1438030"/>
        </a:xfrm>
        <a:prstGeom prst="ellipse">
          <a:avLst/>
        </a:prstGeom>
        <a:solidFill>
          <a:srgbClr val="00B0F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ts val="0"/>
            </a:spcAft>
          </a:pPr>
          <a:r>
            <a:rPr lang="x-none" sz="900" b="1" kern="1200"/>
            <a:t>415</a:t>
          </a:r>
        </a:p>
        <a:p>
          <a:pPr lvl="0" algn="ctr" defTabSz="400050">
            <a:lnSpc>
              <a:spcPct val="90000"/>
            </a:lnSpc>
            <a:spcBef>
              <a:spcPct val="0"/>
            </a:spcBef>
            <a:spcAft>
              <a:spcPts val="0"/>
            </a:spcAft>
          </a:pPr>
          <a:r>
            <a:rPr lang="en-GB" sz="900" kern="1200"/>
            <a:t> surveyed taxi drivers</a:t>
          </a:r>
          <a:endParaRPr lang="en-US" sz="900" kern="1200"/>
        </a:p>
      </dsp:txBody>
      <dsp:txXfrm>
        <a:off x="3885584" y="358220"/>
        <a:ext cx="1438030" cy="1438030"/>
      </dsp:txXfrm>
    </dsp:sp>
    <dsp:sp modelId="{A2F935E4-C062-4612-BCA7-F1706BFB6BDE}">
      <dsp:nvSpPr>
        <dsp:cNvPr id="0" name=""/>
        <dsp:cNvSpPr/>
      </dsp:nvSpPr>
      <dsp:spPr>
        <a:xfrm>
          <a:off x="4565982" y="1294708"/>
          <a:ext cx="1438030" cy="1438030"/>
        </a:xfrm>
        <a:prstGeom prst="ellipse">
          <a:avLst/>
        </a:prstGeom>
        <a:solidFill>
          <a:schemeClr val="accent4">
            <a:alpha val="50000"/>
            <a:hueOff val="-2437691"/>
            <a:satOff val="-19703"/>
            <a:lumOff val="-6294"/>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ts val="0"/>
            </a:spcAft>
          </a:pPr>
          <a:r>
            <a:rPr lang="x-none" sz="900" b="1" kern="1200">
              <a:solidFill>
                <a:sysClr val="windowText" lastClr="000000"/>
              </a:solidFill>
            </a:rPr>
            <a:t>60%</a:t>
          </a:r>
        </a:p>
        <a:p>
          <a:pPr lvl="0" algn="ctr" defTabSz="400050">
            <a:lnSpc>
              <a:spcPct val="90000"/>
            </a:lnSpc>
            <a:spcBef>
              <a:spcPct val="0"/>
            </a:spcBef>
            <a:spcAft>
              <a:spcPts val="0"/>
            </a:spcAft>
          </a:pPr>
          <a:r>
            <a:rPr lang="en-GB" sz="900" kern="1200"/>
            <a:t>of taxi vehicles in the system</a:t>
          </a:r>
          <a:endParaRPr lang="en-US" sz="900" kern="1200"/>
        </a:p>
      </dsp:txBody>
      <dsp:txXfrm>
        <a:off x="4565982" y="1294708"/>
        <a:ext cx="1438030" cy="1438030"/>
      </dsp:txXfrm>
    </dsp:sp>
    <dsp:sp modelId="{0472FF70-4FD4-4A34-B7E9-3308D890D6D6}">
      <dsp:nvSpPr>
        <dsp:cNvPr id="0" name=""/>
        <dsp:cNvSpPr/>
      </dsp:nvSpPr>
      <dsp:spPr>
        <a:xfrm>
          <a:off x="4565982" y="2452272"/>
          <a:ext cx="1438030" cy="1438030"/>
        </a:xfrm>
        <a:prstGeom prst="ellipse">
          <a:avLst/>
        </a:prstGeom>
        <a:solidFill>
          <a:schemeClr val="accent4">
            <a:alpha val="50000"/>
            <a:hueOff val="-3250254"/>
            <a:satOff val="-26270"/>
            <a:lumOff val="-8392"/>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ts val="0"/>
            </a:spcAft>
          </a:pPr>
          <a:r>
            <a:rPr lang="x-none" sz="900" b="1" kern="1200">
              <a:solidFill>
                <a:sysClr val="windowText" lastClr="000000"/>
              </a:solidFill>
            </a:rPr>
            <a:t>15</a:t>
          </a:r>
          <a:r>
            <a:rPr lang="en-GB" sz="900" b="1" kern="1200">
              <a:solidFill>
                <a:sysClr val="windowText" lastClr="000000"/>
              </a:solidFill>
            </a:rPr>
            <a:t>.</a:t>
          </a:r>
          <a:r>
            <a:rPr lang="x-none" sz="900" b="1" kern="1200">
              <a:solidFill>
                <a:sysClr val="windowText" lastClr="000000"/>
              </a:solidFill>
            </a:rPr>
            <a:t>5 </a:t>
          </a:r>
          <a:r>
            <a:rPr lang="en-GB" sz="900" b="1" kern="1200">
              <a:solidFill>
                <a:sysClr val="windowText" lastClr="000000"/>
              </a:solidFill>
            </a:rPr>
            <a:t>million</a:t>
          </a:r>
          <a:r>
            <a:rPr lang="x-none" sz="900" b="1" kern="1200">
              <a:solidFill>
                <a:sysClr val="windowText" lastClr="000000"/>
              </a:solidFill>
            </a:rPr>
            <a:t> </a:t>
          </a:r>
          <a:endParaRPr lang="x-none" sz="900" b="1" kern="1200">
            <a:solidFill>
              <a:srgbClr val="FF0000"/>
            </a:solidFill>
          </a:endParaRPr>
        </a:p>
        <a:p>
          <a:pPr lvl="0" algn="ctr" defTabSz="400050">
            <a:lnSpc>
              <a:spcPct val="90000"/>
            </a:lnSpc>
            <a:spcBef>
              <a:spcPct val="0"/>
            </a:spcBef>
            <a:spcAft>
              <a:spcPts val="0"/>
            </a:spcAft>
          </a:pPr>
          <a:r>
            <a:rPr lang="en-GB" sz="900" b="0" kern="1200">
              <a:solidFill>
                <a:sysClr val="windowText" lastClr="000000"/>
              </a:solidFill>
            </a:rPr>
            <a:t>requests from databases</a:t>
          </a:r>
          <a:endParaRPr lang="en-US" sz="900" b="0" kern="1200">
            <a:solidFill>
              <a:sysClr val="windowText" lastClr="000000"/>
            </a:solidFill>
          </a:endParaRPr>
        </a:p>
      </dsp:txBody>
      <dsp:txXfrm>
        <a:off x="4565982" y="2452272"/>
        <a:ext cx="1438030" cy="1438030"/>
      </dsp:txXfrm>
    </dsp:sp>
    <dsp:sp modelId="{9824DA09-F19A-4D08-906E-9613CD055C16}">
      <dsp:nvSpPr>
        <dsp:cNvPr id="0" name=""/>
        <dsp:cNvSpPr/>
      </dsp:nvSpPr>
      <dsp:spPr>
        <a:xfrm>
          <a:off x="3885584" y="3388761"/>
          <a:ext cx="1438030" cy="1438030"/>
        </a:xfrm>
        <a:prstGeom prst="ellipse">
          <a:avLst/>
        </a:prstGeom>
        <a:solidFill>
          <a:schemeClr val="accent4">
            <a:alpha val="50000"/>
            <a:hueOff val="-4062818"/>
            <a:satOff val="-32838"/>
            <a:lumOff val="-1049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ts val="0"/>
            </a:spcAft>
          </a:pPr>
          <a:r>
            <a:rPr lang="x-none" sz="900" b="1" kern="1200">
              <a:solidFill>
                <a:sysClr val="windowText" lastClr="000000"/>
              </a:solidFill>
            </a:rPr>
            <a:t>15</a:t>
          </a:r>
          <a:r>
            <a:rPr lang="en-GB" sz="900" b="1" kern="1200">
              <a:solidFill>
                <a:sysClr val="windowText" lastClr="000000"/>
              </a:solidFill>
            </a:rPr>
            <a:t>4</a:t>
          </a:r>
          <a:endParaRPr lang="x-none" sz="900" b="1" kern="1200">
            <a:solidFill>
              <a:sysClr val="windowText" lastClr="000000"/>
            </a:solidFill>
          </a:endParaRPr>
        </a:p>
        <a:p>
          <a:pPr lvl="0" algn="ctr" defTabSz="400050">
            <a:lnSpc>
              <a:spcPct val="90000"/>
            </a:lnSpc>
            <a:spcBef>
              <a:spcPct val="0"/>
            </a:spcBef>
            <a:spcAft>
              <a:spcPts val="0"/>
            </a:spcAft>
          </a:pPr>
          <a:r>
            <a:rPr lang="en-GB" sz="900" kern="1200"/>
            <a:t>taxi st</a:t>
          </a:r>
          <a:r>
            <a:rPr lang="sr-Latn-RS" sz="900" kern="1200"/>
            <a:t>and</a:t>
          </a:r>
          <a:r>
            <a:rPr lang="en-GB" sz="900" kern="1200"/>
            <a:t>s</a:t>
          </a:r>
          <a:endParaRPr lang="en-US" sz="900" kern="1200"/>
        </a:p>
      </dsp:txBody>
      <dsp:txXfrm>
        <a:off x="3885584" y="3388761"/>
        <a:ext cx="1438030" cy="1438030"/>
      </dsp:txXfrm>
    </dsp:sp>
    <dsp:sp modelId="{94BC43EA-F5BE-4CFF-AA60-592E8E44B145}">
      <dsp:nvSpPr>
        <dsp:cNvPr id="0" name=""/>
        <dsp:cNvSpPr/>
      </dsp:nvSpPr>
      <dsp:spPr>
        <a:xfrm>
          <a:off x="2784675" y="3746467"/>
          <a:ext cx="1438030" cy="1438030"/>
        </a:xfrm>
        <a:prstGeom prst="ellipse">
          <a:avLst/>
        </a:prstGeom>
        <a:solidFill>
          <a:srgbClr val="FF000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ts val="0"/>
            </a:spcAft>
          </a:pPr>
          <a:r>
            <a:rPr lang="x-none" sz="900" b="1" kern="1200"/>
            <a:t>7</a:t>
          </a:r>
        </a:p>
        <a:p>
          <a:pPr lvl="0" algn="ctr" defTabSz="400050">
            <a:lnSpc>
              <a:spcPct val="90000"/>
            </a:lnSpc>
            <a:spcBef>
              <a:spcPct val="0"/>
            </a:spcBef>
            <a:spcAft>
              <a:spcPts val="0"/>
            </a:spcAft>
          </a:pPr>
          <a:r>
            <a:rPr lang="en-GB" sz="900" kern="1200"/>
            <a:t>experts from the field of public passenger transport</a:t>
          </a:r>
          <a:endParaRPr lang="en-US" sz="900" kern="1200"/>
        </a:p>
      </dsp:txBody>
      <dsp:txXfrm>
        <a:off x="2784675" y="3746467"/>
        <a:ext cx="1438030" cy="1438030"/>
      </dsp:txXfrm>
    </dsp:sp>
    <dsp:sp modelId="{FEC2132B-92B0-4538-96E4-DC686130D7C4}">
      <dsp:nvSpPr>
        <dsp:cNvPr id="0" name=""/>
        <dsp:cNvSpPr/>
      </dsp:nvSpPr>
      <dsp:spPr>
        <a:xfrm>
          <a:off x="1683767" y="3388761"/>
          <a:ext cx="1438030" cy="1438030"/>
        </a:xfrm>
        <a:prstGeom prst="ellipse">
          <a:avLst/>
        </a:prstGeom>
        <a:solidFill>
          <a:schemeClr val="accent4">
            <a:alpha val="50000"/>
            <a:hueOff val="-5687945"/>
            <a:satOff val="-45973"/>
            <a:lumOff val="-14686"/>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ts val="0"/>
            </a:spcAft>
          </a:pPr>
          <a:r>
            <a:rPr lang="x-none" sz="900" b="1" kern="1200"/>
            <a:t>10</a:t>
          </a:r>
        </a:p>
        <a:p>
          <a:pPr lvl="0" algn="ctr" defTabSz="400050">
            <a:lnSpc>
              <a:spcPct val="90000"/>
            </a:lnSpc>
            <a:spcBef>
              <a:spcPct val="0"/>
            </a:spcBef>
            <a:spcAft>
              <a:spcPts val="0"/>
            </a:spcAft>
          </a:pPr>
          <a:r>
            <a:rPr lang="en-GB" sz="900" kern="1200"/>
            <a:t>members of the operational team</a:t>
          </a:r>
          <a:endParaRPr lang="en-US" sz="900" kern="1200"/>
        </a:p>
      </dsp:txBody>
      <dsp:txXfrm>
        <a:off x="1683767" y="3388761"/>
        <a:ext cx="1438030" cy="1438030"/>
      </dsp:txXfrm>
    </dsp:sp>
    <dsp:sp modelId="{99E81C98-9575-49AF-AA41-C6BDAE917537}">
      <dsp:nvSpPr>
        <dsp:cNvPr id="0" name=""/>
        <dsp:cNvSpPr/>
      </dsp:nvSpPr>
      <dsp:spPr>
        <a:xfrm>
          <a:off x="1003368" y="2452272"/>
          <a:ext cx="1438030" cy="1438030"/>
        </a:xfrm>
        <a:prstGeom prst="ellipse">
          <a:avLst/>
        </a:prstGeom>
        <a:solidFill>
          <a:srgbClr val="FFC00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ts val="0"/>
            </a:spcAft>
          </a:pPr>
          <a:r>
            <a:rPr lang="x-none" sz="900" b="1" kern="1200"/>
            <a:t>37</a:t>
          </a:r>
        </a:p>
        <a:p>
          <a:pPr lvl="0" algn="ctr" defTabSz="400050">
            <a:lnSpc>
              <a:spcPct val="90000"/>
            </a:lnSpc>
            <a:spcBef>
              <a:spcPct val="0"/>
            </a:spcBef>
            <a:spcAft>
              <a:spcPts val="0"/>
            </a:spcAft>
          </a:pPr>
          <a:r>
            <a:rPr lang="en-GB" sz="900" kern="1200"/>
            <a:t>researchers</a:t>
          </a:r>
          <a:endParaRPr lang="en-US" sz="900" kern="1200"/>
        </a:p>
      </dsp:txBody>
      <dsp:txXfrm>
        <a:off x="1003368" y="2452272"/>
        <a:ext cx="1438030" cy="1438030"/>
      </dsp:txXfrm>
    </dsp:sp>
    <dsp:sp modelId="{8F1E92AF-3572-43F4-983F-FDFB8E85F765}">
      <dsp:nvSpPr>
        <dsp:cNvPr id="0" name=""/>
        <dsp:cNvSpPr/>
      </dsp:nvSpPr>
      <dsp:spPr>
        <a:xfrm>
          <a:off x="1003368" y="1294708"/>
          <a:ext cx="1438030" cy="1438030"/>
        </a:xfrm>
        <a:prstGeom prst="ellipse">
          <a:avLst/>
        </a:prstGeom>
        <a:solidFill>
          <a:srgbClr val="FFFF0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ts val="0"/>
            </a:spcAft>
          </a:pPr>
          <a:r>
            <a:rPr lang="x-none" sz="900" b="1" kern="1200"/>
            <a:t>2</a:t>
          </a:r>
          <a:r>
            <a:rPr lang="en-GB" sz="900" b="1" kern="1200"/>
            <a:t>,</a:t>
          </a:r>
          <a:r>
            <a:rPr lang="x-none" sz="900" b="1" kern="1200"/>
            <a:t>068</a:t>
          </a:r>
          <a:endParaRPr lang="en-GB" sz="900" b="1" kern="1200"/>
        </a:p>
        <a:p>
          <a:pPr lvl="0" algn="ctr" defTabSz="400050">
            <a:lnSpc>
              <a:spcPct val="90000"/>
            </a:lnSpc>
            <a:spcBef>
              <a:spcPct val="0"/>
            </a:spcBef>
            <a:spcAft>
              <a:spcPts val="0"/>
            </a:spcAft>
          </a:pPr>
          <a:r>
            <a:rPr lang="en-GB" sz="900" kern="1200"/>
            <a:t>surveyed users</a:t>
          </a:r>
          <a:endParaRPr lang="en-US" sz="900" kern="1200"/>
        </a:p>
      </dsp:txBody>
      <dsp:txXfrm>
        <a:off x="1003368" y="1294708"/>
        <a:ext cx="1438030" cy="1438030"/>
      </dsp:txXfrm>
    </dsp:sp>
    <dsp:sp modelId="{70D2C2D5-9712-430C-B68A-79D6E4A2C770}">
      <dsp:nvSpPr>
        <dsp:cNvPr id="0" name=""/>
        <dsp:cNvSpPr/>
      </dsp:nvSpPr>
      <dsp:spPr>
        <a:xfrm>
          <a:off x="1683767" y="358220"/>
          <a:ext cx="1438030" cy="1438030"/>
        </a:xfrm>
        <a:prstGeom prst="ellipse">
          <a:avLst/>
        </a:prstGeom>
        <a:solidFill>
          <a:schemeClr val="accent4">
            <a:alpha val="50000"/>
            <a:hueOff val="-8125636"/>
            <a:satOff val="-65676"/>
            <a:lumOff val="-2098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ts val="0"/>
            </a:spcAft>
          </a:pPr>
          <a:r>
            <a:rPr lang="x-none" sz="900" b="1" kern="1200"/>
            <a:t>6</a:t>
          </a:r>
          <a:r>
            <a:rPr lang="en-GB" sz="900" b="1" kern="1200"/>
            <a:t>,</a:t>
          </a:r>
          <a:r>
            <a:rPr lang="x-none" sz="900" b="1" kern="1200"/>
            <a:t>500</a:t>
          </a:r>
        </a:p>
        <a:p>
          <a:pPr lvl="0" algn="ctr" defTabSz="400050">
            <a:lnSpc>
              <a:spcPct val="90000"/>
            </a:lnSpc>
            <a:spcBef>
              <a:spcPct val="0"/>
            </a:spcBef>
            <a:spcAft>
              <a:spcPts val="0"/>
            </a:spcAft>
          </a:pPr>
          <a:r>
            <a:rPr lang="en-GB" sz="900" kern="1200"/>
            <a:t>working hours</a:t>
          </a:r>
          <a:endParaRPr lang="en-US" sz="900" kern="1200"/>
        </a:p>
      </dsp:txBody>
      <dsp:txXfrm>
        <a:off x="1683767" y="358220"/>
        <a:ext cx="1438030" cy="1438030"/>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000"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9525" y="0"/>
            <a:ext cx="2921000" cy="493713"/>
          </a:xfrm>
          <a:prstGeom prst="rect">
            <a:avLst/>
          </a:prstGeom>
        </p:spPr>
        <p:txBody>
          <a:bodyPr vert="horz" lIns="91440" tIns="45720" rIns="91440" bIns="45720" rtlCol="0"/>
          <a:lstStyle>
            <a:lvl1pPr algn="r">
              <a:defRPr sz="1200"/>
            </a:lvl1pPr>
          </a:lstStyle>
          <a:p>
            <a:fld id="{83A5FA21-CB91-4A14-9F50-A3968C54B7E2}" type="datetimeFigureOut">
              <a:rPr lang="en-US" smtClean="0"/>
              <a:pPr/>
              <a:t>12/2/2020</a:t>
            </a:fld>
            <a:endParaRPr lang="en-US"/>
          </a:p>
        </p:txBody>
      </p:sp>
      <p:sp>
        <p:nvSpPr>
          <p:cNvPr id="4" name="Footer Placeholder 3"/>
          <p:cNvSpPr>
            <a:spLocks noGrp="1"/>
          </p:cNvSpPr>
          <p:nvPr>
            <p:ph type="ftr" sz="quarter" idx="2"/>
          </p:nvPr>
        </p:nvSpPr>
        <p:spPr>
          <a:xfrm>
            <a:off x="0" y="9377363"/>
            <a:ext cx="2921000" cy="4937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9525" y="9377363"/>
            <a:ext cx="2921000" cy="493712"/>
          </a:xfrm>
          <a:prstGeom prst="rect">
            <a:avLst/>
          </a:prstGeom>
        </p:spPr>
        <p:txBody>
          <a:bodyPr vert="horz" lIns="91440" tIns="45720" rIns="91440" bIns="45720" rtlCol="0" anchor="b"/>
          <a:lstStyle>
            <a:lvl1pPr algn="r">
              <a:defRPr sz="1200"/>
            </a:lvl1pPr>
          </a:lstStyle>
          <a:p>
            <a:fld id="{FA125332-5C22-4ADF-80DC-316AC845001C}" type="slidenum">
              <a:rPr lang="en-US" smtClean="0"/>
              <a:pPr/>
              <a:t>‹#›</a:t>
            </a:fld>
            <a:endParaRPr lang="en-US"/>
          </a:p>
        </p:txBody>
      </p:sp>
    </p:spTree>
    <p:extLst>
      <p:ext uri="{BB962C8B-B14F-4D97-AF65-F5344CB8AC3E}">
        <p14:creationId xmlns:p14="http://schemas.microsoft.com/office/powerpoint/2010/main" xmlns="" val="18316986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8971" y="0"/>
            <a:ext cx="2921582" cy="495348"/>
          </a:xfrm>
          <a:prstGeom prst="rect">
            <a:avLst/>
          </a:prstGeom>
        </p:spPr>
        <p:txBody>
          <a:bodyPr vert="horz" lIns="91440" tIns="45720" rIns="91440" bIns="45720" rtlCol="0"/>
          <a:lstStyle>
            <a:lvl1pPr algn="r">
              <a:defRPr sz="1200"/>
            </a:lvl1pPr>
          </a:lstStyle>
          <a:p>
            <a:fld id="{A58456C4-615B-BA44-B033-2ABA0A64B5BB}" type="datetimeFigureOut">
              <a:rPr lang="en-US" smtClean="0"/>
              <a:pPr/>
              <a:t>12/2/2020</a:t>
            </a:fld>
            <a:endParaRPr lang="en-US"/>
          </a:p>
        </p:txBody>
      </p:sp>
      <p:sp>
        <p:nvSpPr>
          <p:cNvPr id="4" name="Slide Image Placeholder 3"/>
          <p:cNvSpPr>
            <a:spLocks noGrp="1" noRot="1" noChangeAspect="1"/>
          </p:cNvSpPr>
          <p:nvPr>
            <p:ph type="sldImg" idx="2"/>
          </p:nvPr>
        </p:nvSpPr>
        <p:spPr>
          <a:xfrm>
            <a:off x="1150938" y="1233488"/>
            <a:ext cx="4440237" cy="33321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4212" y="4751219"/>
            <a:ext cx="5393690" cy="388736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7317"/>
            <a:ext cx="2921582" cy="49534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8971" y="9377317"/>
            <a:ext cx="2921582" cy="495347"/>
          </a:xfrm>
          <a:prstGeom prst="rect">
            <a:avLst/>
          </a:prstGeom>
        </p:spPr>
        <p:txBody>
          <a:bodyPr vert="horz" lIns="91440" tIns="45720" rIns="91440" bIns="45720" rtlCol="0" anchor="b"/>
          <a:lstStyle>
            <a:lvl1pPr algn="r">
              <a:defRPr sz="1200"/>
            </a:lvl1pPr>
          </a:lstStyle>
          <a:p>
            <a:fld id="{3EAD9D09-08B0-3944-A0B1-C2524BAFD7C3}" type="slidenum">
              <a:rPr lang="en-US" smtClean="0"/>
              <a:pPr/>
              <a:t>‹#›</a:t>
            </a:fld>
            <a:endParaRPr lang="en-US"/>
          </a:p>
        </p:txBody>
      </p:sp>
    </p:spTree>
    <p:extLst>
      <p:ext uri="{BB962C8B-B14F-4D97-AF65-F5344CB8AC3E}">
        <p14:creationId xmlns:p14="http://schemas.microsoft.com/office/powerpoint/2010/main" xmlns="" val="639268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2" name="Picture 11" descr="Logo SF"/>
          <p:cNvPicPr/>
          <p:nvPr userDrawn="1"/>
        </p:nvPicPr>
        <p:blipFill>
          <a:blip r:embed="rId2">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6888788" y="234947"/>
            <a:ext cx="591529" cy="562135"/>
          </a:xfrm>
          <a:prstGeom prst="rect">
            <a:avLst/>
          </a:prstGeom>
          <a:noFill/>
          <a:ln>
            <a:noFill/>
          </a:ln>
        </p:spPr>
      </p:pic>
      <p:sp>
        <p:nvSpPr>
          <p:cNvPr id="14" name="Rectangle 13"/>
          <p:cNvSpPr/>
          <p:nvPr userDrawn="1"/>
        </p:nvSpPr>
        <p:spPr>
          <a:xfrm>
            <a:off x="7429519" y="364179"/>
            <a:ext cx="1519748" cy="369332"/>
          </a:xfrm>
          <a:prstGeom prst="rect">
            <a:avLst/>
          </a:prstGeom>
        </p:spPr>
        <p:txBody>
          <a:bodyPr wrap="square">
            <a:spAutoFit/>
          </a:bodyPr>
          <a:lstStyle/>
          <a:p>
            <a:pPr algn="l"/>
            <a:r>
              <a:rPr lang="sr-Cyrl-RS" sz="900" b="0" kern="1200" dirty="0" smtClean="0">
                <a:solidFill>
                  <a:srgbClr val="004273"/>
                </a:solidFill>
                <a:latin typeface="+mn-lt"/>
                <a:ea typeface="+mn-ea"/>
                <a:cs typeface="+mn-cs"/>
              </a:rPr>
              <a:t>УНИВЕРЗИТЕТ У БЕОГРАДУ</a:t>
            </a:r>
          </a:p>
          <a:p>
            <a:pPr algn="l"/>
            <a:r>
              <a:rPr lang="sr-Cyrl-RS" sz="900" b="0" kern="1200" dirty="0" smtClean="0">
                <a:solidFill>
                  <a:srgbClr val="004273"/>
                </a:solidFill>
                <a:latin typeface="+mn-lt"/>
                <a:ea typeface="+mn-ea"/>
                <a:cs typeface="+mn-cs"/>
              </a:rPr>
              <a:t>САОБРАЋАЈНИ ФАКУЛТЕТ</a:t>
            </a:r>
            <a:endParaRPr lang="en-US" sz="900" b="0" dirty="0">
              <a:solidFill>
                <a:srgbClr val="004273"/>
              </a:solidFill>
            </a:endParaRPr>
          </a:p>
        </p:txBody>
      </p:sp>
      <p:pic>
        <p:nvPicPr>
          <p:cNvPr id="1026" name="Picture 11" descr="logo-direkcija.png"/>
          <p:cNvPicPr>
            <a:picLocks noChangeAspect="1" noChangeArrowheads="1"/>
          </p:cNvPicPr>
          <p:nvPr userDrawn="1"/>
        </p:nvPicPr>
        <p:blipFill>
          <a:blip r:embed="rId3"/>
          <a:srcRect l="6805" t="5917" r="6816" b="7101"/>
          <a:stretch>
            <a:fillRect/>
          </a:stretch>
        </p:blipFill>
        <p:spPr bwMode="auto">
          <a:xfrm>
            <a:off x="347133" y="234947"/>
            <a:ext cx="629179" cy="562135"/>
          </a:xfrm>
          <a:prstGeom prst="rect">
            <a:avLst/>
          </a:prstGeom>
          <a:noFill/>
          <a:ln w="9525">
            <a:noFill/>
            <a:miter lim="800000"/>
            <a:headEnd/>
            <a:tailEnd/>
          </a:ln>
        </p:spPr>
      </p:pic>
      <p:sp>
        <p:nvSpPr>
          <p:cNvPr id="6" name="Rectangle 5"/>
          <p:cNvSpPr/>
          <p:nvPr userDrawn="1"/>
        </p:nvSpPr>
        <p:spPr>
          <a:xfrm>
            <a:off x="959378" y="389580"/>
            <a:ext cx="1807615" cy="230832"/>
          </a:xfrm>
          <a:prstGeom prst="rect">
            <a:avLst/>
          </a:prstGeom>
        </p:spPr>
        <p:txBody>
          <a:bodyPr wrap="square">
            <a:spAutoFit/>
          </a:bodyPr>
          <a:lstStyle/>
          <a:p>
            <a:pPr algn="l"/>
            <a:r>
              <a:rPr lang="sr-Cyrl-RS" sz="900" b="0" kern="1200" dirty="0" smtClean="0">
                <a:solidFill>
                  <a:srgbClr val="004273"/>
                </a:solidFill>
                <a:latin typeface="+mn-lt"/>
                <a:ea typeface="+mn-ea"/>
                <a:cs typeface="+mn-cs"/>
              </a:rPr>
              <a:t>СЕКРЕТАРИЈАТ ЗА ЈАВНИ ПРЕВОЗ</a:t>
            </a:r>
            <a:endParaRPr lang="en-US" sz="900" b="0" dirty="0">
              <a:solidFill>
                <a:srgbClr val="004273"/>
              </a:solidFill>
            </a:endParaRPr>
          </a:p>
        </p:txBody>
      </p:sp>
      <p:pic>
        <p:nvPicPr>
          <p:cNvPr id="8" name="Picture 20" descr="Untitled-1.png"/>
          <p:cNvPicPr>
            <a:picLocks noChangeAspect="1"/>
          </p:cNvPicPr>
          <p:nvPr userDrawn="1"/>
        </p:nvPicPr>
        <p:blipFill>
          <a:blip r:embed="rId4"/>
          <a:srcRect b="43826"/>
          <a:stretch>
            <a:fillRect/>
          </a:stretch>
        </p:blipFill>
        <p:spPr bwMode="auto">
          <a:xfrm>
            <a:off x="0" y="5503904"/>
            <a:ext cx="9144000" cy="1345670"/>
          </a:xfrm>
          <a:prstGeom prst="rect">
            <a:avLst/>
          </a:prstGeom>
          <a:noFill/>
          <a:ln w="9525">
            <a:noFill/>
            <a:miter lim="800000"/>
            <a:headEnd/>
            <a:tailEnd/>
          </a:ln>
        </p:spPr>
      </p:pic>
      <p:cxnSp>
        <p:nvCxnSpPr>
          <p:cNvPr id="10" name="Straight Connector 9"/>
          <p:cNvCxnSpPr/>
          <p:nvPr userDrawn="1"/>
        </p:nvCxnSpPr>
        <p:spPr>
          <a:xfrm>
            <a:off x="0" y="973667"/>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284120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6757" y="1688124"/>
            <a:ext cx="2832262" cy="1582614"/>
          </a:xfrm>
        </p:spPr>
        <p:txBody>
          <a:bodyPr anchor="b"/>
          <a:lstStyle>
            <a:lvl1pPr>
              <a:defRPr sz="3200">
                <a:solidFill>
                  <a:schemeClr val="bg1">
                    <a:lumMod val="5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87391" y="2218350"/>
            <a:ext cx="4419366" cy="368087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746757" y="3288324"/>
            <a:ext cx="2832262" cy="25822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pic>
        <p:nvPicPr>
          <p:cNvPr id="16" name="Picture 10"/>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628650" y="6299200"/>
            <a:ext cx="1027981" cy="416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extBox 17"/>
          <p:cNvSpPr txBox="1">
            <a:spLocks noChangeArrowheads="1"/>
          </p:cNvSpPr>
          <p:nvPr userDrawn="1"/>
        </p:nvSpPr>
        <p:spPr bwMode="auto">
          <a:xfrm>
            <a:off x="1571788" y="6359035"/>
            <a:ext cx="184856"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MS PGothic" pitchFamily="34" charset="-128"/>
              </a:defRPr>
            </a:lvl1pPr>
            <a:lvl2pPr marL="742950" indent="-285750">
              <a:defRPr sz="3600">
                <a:solidFill>
                  <a:schemeClr val="tx1"/>
                </a:solidFill>
                <a:latin typeface="Lato Light" charset="0"/>
                <a:ea typeface="MS PGothic" pitchFamily="34" charset="-128"/>
              </a:defRPr>
            </a:lvl2pPr>
            <a:lvl3pPr marL="1143000" indent="-228600">
              <a:defRPr sz="3600">
                <a:solidFill>
                  <a:schemeClr val="tx1"/>
                </a:solidFill>
                <a:latin typeface="Lato Light" charset="0"/>
                <a:ea typeface="MS PGothic" pitchFamily="34" charset="-128"/>
              </a:defRPr>
            </a:lvl3pPr>
            <a:lvl4pPr marL="1600200" indent="-228600">
              <a:defRPr sz="3600">
                <a:solidFill>
                  <a:schemeClr val="tx1"/>
                </a:solidFill>
                <a:latin typeface="Lato Light" charset="0"/>
                <a:ea typeface="MS PGothic" pitchFamily="34" charset="-128"/>
              </a:defRPr>
            </a:lvl4pPr>
            <a:lvl5pPr marL="2057400" indent="-228600">
              <a:defRPr sz="3600">
                <a:solidFill>
                  <a:schemeClr val="tx1"/>
                </a:solidFill>
                <a:latin typeface="Lato Light" charset="0"/>
                <a:ea typeface="MS PGothic" pitchFamily="34" charset="-128"/>
              </a:defRPr>
            </a:lvl5pPr>
            <a:lvl6pPr marL="2514600" indent="-228600" defTabSz="1827213" fontAlgn="base">
              <a:spcBef>
                <a:spcPct val="0"/>
              </a:spcBef>
              <a:spcAft>
                <a:spcPct val="0"/>
              </a:spcAft>
              <a:defRPr sz="3600">
                <a:solidFill>
                  <a:schemeClr val="tx1"/>
                </a:solidFill>
                <a:latin typeface="Lato Light" charset="0"/>
                <a:ea typeface="MS PGothic" pitchFamily="34" charset="-128"/>
              </a:defRPr>
            </a:lvl6pPr>
            <a:lvl7pPr marL="2971800" indent="-228600" defTabSz="1827213" fontAlgn="base">
              <a:spcBef>
                <a:spcPct val="0"/>
              </a:spcBef>
              <a:spcAft>
                <a:spcPct val="0"/>
              </a:spcAft>
              <a:defRPr sz="3600">
                <a:solidFill>
                  <a:schemeClr val="tx1"/>
                </a:solidFill>
                <a:latin typeface="Lato Light" charset="0"/>
                <a:ea typeface="MS PGothic" pitchFamily="34" charset="-128"/>
              </a:defRPr>
            </a:lvl7pPr>
            <a:lvl8pPr marL="3429000" indent="-228600" defTabSz="1827213" fontAlgn="base">
              <a:spcBef>
                <a:spcPct val="0"/>
              </a:spcBef>
              <a:spcAft>
                <a:spcPct val="0"/>
              </a:spcAft>
              <a:defRPr sz="3600">
                <a:solidFill>
                  <a:schemeClr val="tx1"/>
                </a:solidFill>
                <a:latin typeface="Lato Light" charset="0"/>
                <a:ea typeface="MS PGothic" pitchFamily="34" charset="-128"/>
              </a:defRPr>
            </a:lvl8pPr>
            <a:lvl9pPr marL="3886200" indent="-228600" defTabSz="1827213" fontAlgn="base">
              <a:spcBef>
                <a:spcPct val="0"/>
              </a:spcBef>
              <a:spcAft>
                <a:spcPct val="0"/>
              </a:spcAft>
              <a:defRPr sz="3600">
                <a:solidFill>
                  <a:schemeClr val="tx1"/>
                </a:solidFill>
                <a:latin typeface="Lato Light" charset="0"/>
                <a:ea typeface="MS PGothic" pitchFamily="34" charset="-128"/>
              </a:defRPr>
            </a:lvl9pPr>
          </a:lstStyle>
          <a:p>
            <a:pPr eaLnBrk="1" hangingPunct="1">
              <a:defRPr/>
            </a:pPr>
            <a:r>
              <a:rPr lang="id-ID" sz="1100" dirty="0" smtClean="0">
                <a:solidFill>
                  <a:srgbClr val="03579B"/>
                </a:solidFill>
                <a:latin typeface="Calibri Light" pitchFamily="34" charset="0"/>
              </a:rPr>
              <a:t>|</a:t>
            </a:r>
          </a:p>
        </p:txBody>
      </p:sp>
      <p:sp>
        <p:nvSpPr>
          <p:cNvPr id="19" name="Title 1"/>
          <p:cNvSpPr txBox="1">
            <a:spLocks/>
          </p:cNvSpPr>
          <p:nvPr userDrawn="1"/>
        </p:nvSpPr>
        <p:spPr>
          <a:xfrm>
            <a:off x="746757" y="417881"/>
            <a:ext cx="7560000" cy="51156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b="1" kern="1200">
                <a:solidFill>
                  <a:srgbClr val="03579B"/>
                </a:solidFill>
                <a:latin typeface="+mj-lt"/>
                <a:ea typeface="+mj-ea"/>
                <a:cs typeface="+mj-cs"/>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fld id="{8DF6C12D-8043-A346-940F-C3E2FC67B032}" type="datetime5">
              <a:rPr lang="en-US" smtClean="0"/>
              <a:pPr/>
              <a:t>2-Dec-20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17DA96-AA4F-5D44-92EC-608885C0EB99}" type="slidenum">
              <a:rPr lang="en-US" smtClean="0"/>
              <a:pPr/>
              <a:t>‹#›</a:t>
            </a:fld>
            <a:endParaRPr lang="en-US" dirty="0"/>
          </a:p>
        </p:txBody>
      </p:sp>
    </p:spTree>
    <p:extLst>
      <p:ext uri="{BB962C8B-B14F-4D97-AF65-F5344CB8AC3E}">
        <p14:creationId xmlns:p14="http://schemas.microsoft.com/office/powerpoint/2010/main" xmlns="" val="192448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46757" y="417881"/>
            <a:ext cx="7560000" cy="511567"/>
          </a:xfrm>
        </p:spPr>
        <p:txBody>
          <a:bodyPr>
            <a:noAutofit/>
          </a:bodyPr>
          <a:lstStyle>
            <a:lvl1pPr algn="ctr">
              <a:defRPr sz="4000" b="1">
                <a:solidFill>
                  <a:srgbClr val="03579B"/>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746757" y="1825625"/>
            <a:ext cx="7560000" cy="4088925"/>
          </a:xfrm>
        </p:spPr>
        <p:txBody>
          <a:bodyPr numCol="3" spcCol="360000"/>
          <a:lstStyle>
            <a:lvl1pPr marL="0" indent="0">
              <a:lnSpc>
                <a:spcPts val="3360"/>
              </a:lnSpc>
              <a:buFont typeface="+mj-lt"/>
              <a:buNone/>
              <a:defRPr>
                <a:latin typeface="+mj-lt"/>
              </a:defRPr>
            </a:lvl1pPr>
            <a:lvl2pPr marL="457200" indent="0">
              <a:lnSpc>
                <a:spcPts val="3360"/>
              </a:lnSpc>
              <a:buFont typeface="+mj-lt"/>
              <a:buNone/>
              <a:defRPr/>
            </a:lvl2pPr>
            <a:lvl3pPr marL="914400" indent="0">
              <a:lnSpc>
                <a:spcPts val="3360"/>
              </a:lnSpc>
              <a:buFont typeface="+mj-lt"/>
              <a:buNone/>
              <a:defRPr/>
            </a:lvl3pPr>
            <a:lvl4pPr marL="1371600" indent="0">
              <a:lnSpc>
                <a:spcPts val="3360"/>
              </a:lnSpc>
              <a:buFont typeface="+mj-lt"/>
              <a:buNone/>
              <a:defRPr/>
            </a:lvl4pPr>
            <a:lvl5pPr marL="1828800" indent="0">
              <a:lnSpc>
                <a:spcPts val="3360"/>
              </a:lnSpc>
              <a:buFont typeface="+mj-lt"/>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10"/>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628650" y="6299200"/>
            <a:ext cx="1027981" cy="416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Placeholder 7"/>
          <p:cNvSpPr>
            <a:spLocks noGrp="1"/>
          </p:cNvSpPr>
          <p:nvPr>
            <p:ph type="body" sz="quarter" idx="10"/>
          </p:nvPr>
        </p:nvSpPr>
        <p:spPr>
          <a:xfrm>
            <a:off x="746757" y="1105167"/>
            <a:ext cx="7560000" cy="504029"/>
          </a:xfrm>
          <a:prstGeom prst="rect">
            <a:avLst/>
          </a:prstGeom>
        </p:spPr>
        <p:txBody>
          <a:bodyPr lIns="67355" tIns="33677" rIns="67355" bIns="33677" anchor="ctr">
            <a:spAutoFit/>
          </a:bodyPr>
          <a:lstStyle>
            <a:lvl1pPr marL="0" indent="0" algn="ctr">
              <a:buNone/>
              <a:defRPr sz="2000" b="0" i="0">
                <a:solidFill>
                  <a:schemeClr val="bg1">
                    <a:lumMod val="50000"/>
                  </a:schemeClr>
                </a:solidFill>
              </a:defRPr>
            </a:lvl1pPr>
          </a:lstStyle>
          <a:p>
            <a:pPr lvl="0"/>
            <a:r>
              <a:rPr lang="en-US" dirty="0" smtClean="0"/>
              <a:t>Click to edit Master text styles</a:t>
            </a:r>
          </a:p>
        </p:txBody>
      </p:sp>
      <p:sp>
        <p:nvSpPr>
          <p:cNvPr id="12" name="TextBox 10"/>
          <p:cNvSpPr txBox="1">
            <a:spLocks noChangeArrowheads="1"/>
          </p:cNvSpPr>
          <p:nvPr userDrawn="1"/>
        </p:nvSpPr>
        <p:spPr bwMode="auto">
          <a:xfrm>
            <a:off x="1571788" y="6359035"/>
            <a:ext cx="184856"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MS PGothic" pitchFamily="34" charset="-128"/>
              </a:defRPr>
            </a:lvl1pPr>
            <a:lvl2pPr marL="742950" indent="-285750">
              <a:defRPr sz="3600">
                <a:solidFill>
                  <a:schemeClr val="tx1"/>
                </a:solidFill>
                <a:latin typeface="Lato Light" charset="0"/>
                <a:ea typeface="MS PGothic" pitchFamily="34" charset="-128"/>
              </a:defRPr>
            </a:lvl2pPr>
            <a:lvl3pPr marL="1143000" indent="-228600">
              <a:defRPr sz="3600">
                <a:solidFill>
                  <a:schemeClr val="tx1"/>
                </a:solidFill>
                <a:latin typeface="Lato Light" charset="0"/>
                <a:ea typeface="MS PGothic" pitchFamily="34" charset="-128"/>
              </a:defRPr>
            </a:lvl3pPr>
            <a:lvl4pPr marL="1600200" indent="-228600">
              <a:defRPr sz="3600">
                <a:solidFill>
                  <a:schemeClr val="tx1"/>
                </a:solidFill>
                <a:latin typeface="Lato Light" charset="0"/>
                <a:ea typeface="MS PGothic" pitchFamily="34" charset="-128"/>
              </a:defRPr>
            </a:lvl4pPr>
            <a:lvl5pPr marL="2057400" indent="-228600">
              <a:defRPr sz="3600">
                <a:solidFill>
                  <a:schemeClr val="tx1"/>
                </a:solidFill>
                <a:latin typeface="Lato Light" charset="0"/>
                <a:ea typeface="MS PGothic" pitchFamily="34" charset="-128"/>
              </a:defRPr>
            </a:lvl5pPr>
            <a:lvl6pPr marL="2514600" indent="-228600" defTabSz="1827213" fontAlgn="base">
              <a:spcBef>
                <a:spcPct val="0"/>
              </a:spcBef>
              <a:spcAft>
                <a:spcPct val="0"/>
              </a:spcAft>
              <a:defRPr sz="3600">
                <a:solidFill>
                  <a:schemeClr val="tx1"/>
                </a:solidFill>
                <a:latin typeface="Lato Light" charset="0"/>
                <a:ea typeface="MS PGothic" pitchFamily="34" charset="-128"/>
              </a:defRPr>
            </a:lvl6pPr>
            <a:lvl7pPr marL="2971800" indent="-228600" defTabSz="1827213" fontAlgn="base">
              <a:spcBef>
                <a:spcPct val="0"/>
              </a:spcBef>
              <a:spcAft>
                <a:spcPct val="0"/>
              </a:spcAft>
              <a:defRPr sz="3600">
                <a:solidFill>
                  <a:schemeClr val="tx1"/>
                </a:solidFill>
                <a:latin typeface="Lato Light" charset="0"/>
                <a:ea typeface="MS PGothic" pitchFamily="34" charset="-128"/>
              </a:defRPr>
            </a:lvl7pPr>
            <a:lvl8pPr marL="3429000" indent="-228600" defTabSz="1827213" fontAlgn="base">
              <a:spcBef>
                <a:spcPct val="0"/>
              </a:spcBef>
              <a:spcAft>
                <a:spcPct val="0"/>
              </a:spcAft>
              <a:defRPr sz="3600">
                <a:solidFill>
                  <a:schemeClr val="tx1"/>
                </a:solidFill>
                <a:latin typeface="Lato Light" charset="0"/>
                <a:ea typeface="MS PGothic" pitchFamily="34" charset="-128"/>
              </a:defRPr>
            </a:lvl8pPr>
            <a:lvl9pPr marL="3886200" indent="-228600" defTabSz="1827213" fontAlgn="base">
              <a:spcBef>
                <a:spcPct val="0"/>
              </a:spcBef>
              <a:spcAft>
                <a:spcPct val="0"/>
              </a:spcAft>
              <a:defRPr sz="3600">
                <a:solidFill>
                  <a:schemeClr val="tx1"/>
                </a:solidFill>
                <a:latin typeface="Lato Light" charset="0"/>
                <a:ea typeface="MS PGothic" pitchFamily="34" charset="-128"/>
              </a:defRPr>
            </a:lvl9pPr>
          </a:lstStyle>
          <a:p>
            <a:pPr eaLnBrk="1" hangingPunct="1">
              <a:defRPr/>
            </a:pPr>
            <a:r>
              <a:rPr lang="id-ID" sz="1100" dirty="0" smtClean="0">
                <a:solidFill>
                  <a:srgbClr val="03579B"/>
                </a:solidFill>
                <a:latin typeface="Calibri Light" pitchFamily="34" charset="0"/>
              </a:rPr>
              <a:t>|</a:t>
            </a:r>
          </a:p>
        </p:txBody>
      </p:sp>
      <p:sp>
        <p:nvSpPr>
          <p:cNvPr id="13" name="Date Placeholder 12"/>
          <p:cNvSpPr>
            <a:spLocks noGrp="1"/>
          </p:cNvSpPr>
          <p:nvPr>
            <p:ph type="dt" sz="half" idx="11"/>
          </p:nvPr>
        </p:nvSpPr>
        <p:spPr/>
        <p:txBody>
          <a:bodyPr/>
          <a:lstStyle/>
          <a:p>
            <a:fld id="{D4BD8D82-564A-624D-87AE-CD6E4FF00599}" type="datetime5">
              <a:rPr lang="en-US" smtClean="0"/>
              <a:pPr/>
              <a:t>2-Dec-20</a:t>
            </a:fld>
            <a:endParaRPr lang="en-US" dirty="0"/>
          </a:p>
        </p:txBody>
      </p:sp>
      <p:sp>
        <p:nvSpPr>
          <p:cNvPr id="14" name="Footer Placeholder 13"/>
          <p:cNvSpPr>
            <a:spLocks noGrp="1"/>
          </p:cNvSpPr>
          <p:nvPr>
            <p:ph type="ftr" sz="quarter" idx="12"/>
          </p:nvPr>
        </p:nvSpPr>
        <p:spPr/>
        <p:txBody>
          <a:bodyPr/>
          <a:lstStyle/>
          <a:p>
            <a:endParaRPr lang="en-US" dirty="0"/>
          </a:p>
        </p:txBody>
      </p:sp>
      <p:sp>
        <p:nvSpPr>
          <p:cNvPr id="15" name="Slide Number Placeholder 14"/>
          <p:cNvSpPr>
            <a:spLocks noGrp="1"/>
          </p:cNvSpPr>
          <p:nvPr>
            <p:ph type="sldNum" sz="quarter" idx="13"/>
          </p:nvPr>
        </p:nvSpPr>
        <p:spPr/>
        <p:txBody>
          <a:bodyPr/>
          <a:lstStyle/>
          <a:p>
            <a:fld id="{F717DA96-AA4F-5D44-92EC-608885C0EB99}" type="slidenum">
              <a:rPr lang="en-US" smtClean="0"/>
              <a:pPr/>
              <a:t>‹#›</a:t>
            </a:fld>
            <a:endParaRPr lang="en-US" dirty="0"/>
          </a:p>
        </p:txBody>
      </p:sp>
    </p:spTree>
    <p:extLst>
      <p:ext uri="{BB962C8B-B14F-4D97-AF65-F5344CB8AC3E}">
        <p14:creationId xmlns:p14="http://schemas.microsoft.com/office/powerpoint/2010/main" xmlns="" val="375399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46757" y="417881"/>
            <a:ext cx="7560000" cy="511567"/>
          </a:xfrm>
        </p:spPr>
        <p:txBody>
          <a:bodyPr>
            <a:noAutofit/>
          </a:bodyPr>
          <a:lstStyle>
            <a:lvl1pPr algn="ctr">
              <a:defRPr sz="4000" b="1">
                <a:solidFill>
                  <a:srgbClr val="03579B"/>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746757" y="1825625"/>
            <a:ext cx="7560000" cy="4088925"/>
          </a:xfrm>
        </p:spPr>
        <p:txBody>
          <a:bodyPr numCol="2" spcCol="360000"/>
          <a:lstStyle>
            <a:lvl1pPr marL="0" indent="0">
              <a:lnSpc>
                <a:spcPts val="3360"/>
              </a:lnSpc>
              <a:buFont typeface="+mj-lt"/>
              <a:buNone/>
              <a:defRPr>
                <a:latin typeface="+mj-lt"/>
              </a:defRPr>
            </a:lvl1pPr>
            <a:lvl2pPr marL="457200" indent="0">
              <a:lnSpc>
                <a:spcPts val="3360"/>
              </a:lnSpc>
              <a:buFont typeface="+mj-lt"/>
              <a:buNone/>
              <a:defRPr/>
            </a:lvl2pPr>
            <a:lvl3pPr marL="914400" indent="0">
              <a:lnSpc>
                <a:spcPts val="3360"/>
              </a:lnSpc>
              <a:buFont typeface="+mj-lt"/>
              <a:buNone/>
              <a:defRPr/>
            </a:lvl3pPr>
            <a:lvl4pPr marL="1371600" indent="0">
              <a:lnSpc>
                <a:spcPts val="3360"/>
              </a:lnSpc>
              <a:buFont typeface="+mj-lt"/>
              <a:buNone/>
              <a:defRPr/>
            </a:lvl4pPr>
            <a:lvl5pPr marL="1828800" indent="0">
              <a:lnSpc>
                <a:spcPts val="3360"/>
              </a:lnSpc>
              <a:buFont typeface="+mj-lt"/>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10"/>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628650" y="6299200"/>
            <a:ext cx="1027981" cy="416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Placeholder 7"/>
          <p:cNvSpPr>
            <a:spLocks noGrp="1"/>
          </p:cNvSpPr>
          <p:nvPr>
            <p:ph type="body" sz="quarter" idx="10"/>
          </p:nvPr>
        </p:nvSpPr>
        <p:spPr>
          <a:xfrm>
            <a:off x="746757" y="1105167"/>
            <a:ext cx="7560000" cy="504029"/>
          </a:xfrm>
          <a:prstGeom prst="rect">
            <a:avLst/>
          </a:prstGeom>
        </p:spPr>
        <p:txBody>
          <a:bodyPr lIns="67355" tIns="33677" rIns="67355" bIns="33677" anchor="ctr">
            <a:spAutoFit/>
          </a:bodyPr>
          <a:lstStyle>
            <a:lvl1pPr marL="0" indent="0" algn="ctr">
              <a:buNone/>
              <a:defRPr sz="2000" b="0" i="0">
                <a:solidFill>
                  <a:schemeClr val="bg1">
                    <a:lumMod val="50000"/>
                  </a:schemeClr>
                </a:solidFill>
              </a:defRPr>
            </a:lvl1pPr>
          </a:lstStyle>
          <a:p>
            <a:pPr lvl="0"/>
            <a:r>
              <a:rPr lang="en-US" dirty="0" smtClean="0"/>
              <a:t>Click to edit Master text styles</a:t>
            </a:r>
          </a:p>
        </p:txBody>
      </p:sp>
      <p:sp>
        <p:nvSpPr>
          <p:cNvPr id="12" name="TextBox 10"/>
          <p:cNvSpPr txBox="1">
            <a:spLocks noChangeArrowheads="1"/>
          </p:cNvSpPr>
          <p:nvPr userDrawn="1"/>
        </p:nvSpPr>
        <p:spPr bwMode="auto">
          <a:xfrm>
            <a:off x="1571788" y="6359035"/>
            <a:ext cx="184856"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MS PGothic" pitchFamily="34" charset="-128"/>
              </a:defRPr>
            </a:lvl1pPr>
            <a:lvl2pPr marL="742950" indent="-285750">
              <a:defRPr sz="3600">
                <a:solidFill>
                  <a:schemeClr val="tx1"/>
                </a:solidFill>
                <a:latin typeface="Lato Light" charset="0"/>
                <a:ea typeface="MS PGothic" pitchFamily="34" charset="-128"/>
              </a:defRPr>
            </a:lvl2pPr>
            <a:lvl3pPr marL="1143000" indent="-228600">
              <a:defRPr sz="3600">
                <a:solidFill>
                  <a:schemeClr val="tx1"/>
                </a:solidFill>
                <a:latin typeface="Lato Light" charset="0"/>
                <a:ea typeface="MS PGothic" pitchFamily="34" charset="-128"/>
              </a:defRPr>
            </a:lvl3pPr>
            <a:lvl4pPr marL="1600200" indent="-228600">
              <a:defRPr sz="3600">
                <a:solidFill>
                  <a:schemeClr val="tx1"/>
                </a:solidFill>
                <a:latin typeface="Lato Light" charset="0"/>
                <a:ea typeface="MS PGothic" pitchFamily="34" charset="-128"/>
              </a:defRPr>
            </a:lvl4pPr>
            <a:lvl5pPr marL="2057400" indent="-228600">
              <a:defRPr sz="3600">
                <a:solidFill>
                  <a:schemeClr val="tx1"/>
                </a:solidFill>
                <a:latin typeface="Lato Light" charset="0"/>
                <a:ea typeface="MS PGothic" pitchFamily="34" charset="-128"/>
              </a:defRPr>
            </a:lvl5pPr>
            <a:lvl6pPr marL="2514600" indent="-228600" defTabSz="1827213" fontAlgn="base">
              <a:spcBef>
                <a:spcPct val="0"/>
              </a:spcBef>
              <a:spcAft>
                <a:spcPct val="0"/>
              </a:spcAft>
              <a:defRPr sz="3600">
                <a:solidFill>
                  <a:schemeClr val="tx1"/>
                </a:solidFill>
                <a:latin typeface="Lato Light" charset="0"/>
                <a:ea typeface="MS PGothic" pitchFamily="34" charset="-128"/>
              </a:defRPr>
            </a:lvl6pPr>
            <a:lvl7pPr marL="2971800" indent="-228600" defTabSz="1827213" fontAlgn="base">
              <a:spcBef>
                <a:spcPct val="0"/>
              </a:spcBef>
              <a:spcAft>
                <a:spcPct val="0"/>
              </a:spcAft>
              <a:defRPr sz="3600">
                <a:solidFill>
                  <a:schemeClr val="tx1"/>
                </a:solidFill>
                <a:latin typeface="Lato Light" charset="0"/>
                <a:ea typeface="MS PGothic" pitchFamily="34" charset="-128"/>
              </a:defRPr>
            </a:lvl7pPr>
            <a:lvl8pPr marL="3429000" indent="-228600" defTabSz="1827213" fontAlgn="base">
              <a:spcBef>
                <a:spcPct val="0"/>
              </a:spcBef>
              <a:spcAft>
                <a:spcPct val="0"/>
              </a:spcAft>
              <a:defRPr sz="3600">
                <a:solidFill>
                  <a:schemeClr val="tx1"/>
                </a:solidFill>
                <a:latin typeface="Lato Light" charset="0"/>
                <a:ea typeface="MS PGothic" pitchFamily="34" charset="-128"/>
              </a:defRPr>
            </a:lvl8pPr>
            <a:lvl9pPr marL="3886200" indent="-228600" defTabSz="1827213" fontAlgn="base">
              <a:spcBef>
                <a:spcPct val="0"/>
              </a:spcBef>
              <a:spcAft>
                <a:spcPct val="0"/>
              </a:spcAft>
              <a:defRPr sz="3600">
                <a:solidFill>
                  <a:schemeClr val="tx1"/>
                </a:solidFill>
                <a:latin typeface="Lato Light" charset="0"/>
                <a:ea typeface="MS PGothic" pitchFamily="34" charset="-128"/>
              </a:defRPr>
            </a:lvl9pPr>
          </a:lstStyle>
          <a:p>
            <a:pPr eaLnBrk="1" hangingPunct="1">
              <a:defRPr/>
            </a:pPr>
            <a:r>
              <a:rPr lang="id-ID" sz="1100" dirty="0" smtClean="0">
                <a:solidFill>
                  <a:srgbClr val="03579B"/>
                </a:solidFill>
                <a:latin typeface="Calibri Light" pitchFamily="34" charset="0"/>
              </a:rPr>
              <a:t>|</a:t>
            </a:r>
          </a:p>
        </p:txBody>
      </p:sp>
      <p:sp>
        <p:nvSpPr>
          <p:cNvPr id="13" name="Date Placeholder 12"/>
          <p:cNvSpPr>
            <a:spLocks noGrp="1"/>
          </p:cNvSpPr>
          <p:nvPr>
            <p:ph type="dt" sz="half" idx="11"/>
          </p:nvPr>
        </p:nvSpPr>
        <p:spPr/>
        <p:txBody>
          <a:bodyPr/>
          <a:lstStyle/>
          <a:p>
            <a:fld id="{6E68C7F8-BC8D-684A-B123-988BA47D75AF}" type="datetime5">
              <a:rPr lang="en-US" smtClean="0"/>
              <a:pPr/>
              <a:t>2-Dec-20</a:t>
            </a:fld>
            <a:endParaRPr lang="en-US" dirty="0"/>
          </a:p>
        </p:txBody>
      </p:sp>
      <p:sp>
        <p:nvSpPr>
          <p:cNvPr id="14" name="Footer Placeholder 13"/>
          <p:cNvSpPr>
            <a:spLocks noGrp="1"/>
          </p:cNvSpPr>
          <p:nvPr>
            <p:ph type="ftr" sz="quarter" idx="12"/>
          </p:nvPr>
        </p:nvSpPr>
        <p:spPr/>
        <p:txBody>
          <a:bodyPr/>
          <a:lstStyle/>
          <a:p>
            <a:endParaRPr lang="en-US" dirty="0"/>
          </a:p>
        </p:txBody>
      </p:sp>
      <p:sp>
        <p:nvSpPr>
          <p:cNvPr id="15" name="Slide Number Placeholder 14"/>
          <p:cNvSpPr>
            <a:spLocks noGrp="1"/>
          </p:cNvSpPr>
          <p:nvPr>
            <p:ph type="sldNum" sz="quarter" idx="13"/>
          </p:nvPr>
        </p:nvSpPr>
        <p:spPr/>
        <p:txBody>
          <a:bodyPr/>
          <a:lstStyle/>
          <a:p>
            <a:fld id="{F717DA96-AA4F-5D44-92EC-608885C0EB99}" type="slidenum">
              <a:rPr lang="en-US" smtClean="0"/>
              <a:pPr/>
              <a:t>‹#›</a:t>
            </a:fld>
            <a:endParaRPr lang="en-US" dirty="0"/>
          </a:p>
        </p:txBody>
      </p:sp>
    </p:spTree>
    <p:extLst>
      <p:ext uri="{BB962C8B-B14F-4D97-AF65-F5344CB8AC3E}">
        <p14:creationId xmlns:p14="http://schemas.microsoft.com/office/powerpoint/2010/main" xmlns="" val="25954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8" name="TextBox 32"/>
          <p:cNvSpPr txBox="1">
            <a:spLocks noChangeArrowheads="1"/>
          </p:cNvSpPr>
          <p:nvPr userDrawn="1"/>
        </p:nvSpPr>
        <p:spPr bwMode="auto">
          <a:xfrm>
            <a:off x="0" y="2303475"/>
            <a:ext cx="9144000" cy="907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charset="0"/>
                <a:ea typeface="MS PGothic" charset="-128"/>
              </a:defRPr>
            </a:lvl1pPr>
            <a:lvl2pPr marL="742950" indent="-285750">
              <a:defRPr sz="3600">
                <a:solidFill>
                  <a:schemeClr val="tx1"/>
                </a:solidFill>
                <a:latin typeface="Lato Light" charset="0"/>
                <a:ea typeface="MS PGothic" charset="-128"/>
              </a:defRPr>
            </a:lvl2pPr>
            <a:lvl3pPr marL="1143000" indent="-228600">
              <a:defRPr sz="3600">
                <a:solidFill>
                  <a:schemeClr val="tx1"/>
                </a:solidFill>
                <a:latin typeface="Lato Light" charset="0"/>
                <a:ea typeface="MS PGothic" charset="-128"/>
              </a:defRPr>
            </a:lvl3pPr>
            <a:lvl4pPr marL="1600200" indent="-228600">
              <a:defRPr sz="3600">
                <a:solidFill>
                  <a:schemeClr val="tx1"/>
                </a:solidFill>
                <a:latin typeface="Lato Light" charset="0"/>
                <a:ea typeface="MS PGothic" charset="-128"/>
              </a:defRPr>
            </a:lvl4pPr>
            <a:lvl5pPr marL="2057400" indent="-228600">
              <a:defRPr sz="3600">
                <a:solidFill>
                  <a:schemeClr val="tx1"/>
                </a:solidFill>
                <a:latin typeface="Lato Light" charset="0"/>
                <a:ea typeface="MS PGothic" charset="-128"/>
              </a:defRPr>
            </a:lvl5pPr>
            <a:lvl6pPr marL="2514600" indent="-228600" defTabSz="1827213" eaLnBrk="0" fontAlgn="base" hangingPunct="0">
              <a:spcBef>
                <a:spcPct val="0"/>
              </a:spcBef>
              <a:spcAft>
                <a:spcPct val="0"/>
              </a:spcAft>
              <a:defRPr sz="3600">
                <a:solidFill>
                  <a:schemeClr val="tx1"/>
                </a:solidFill>
                <a:latin typeface="Lato Light" charset="0"/>
                <a:ea typeface="MS PGothic" charset="-128"/>
              </a:defRPr>
            </a:lvl6pPr>
            <a:lvl7pPr marL="2971800" indent="-228600" defTabSz="1827213" eaLnBrk="0" fontAlgn="base" hangingPunct="0">
              <a:spcBef>
                <a:spcPct val="0"/>
              </a:spcBef>
              <a:spcAft>
                <a:spcPct val="0"/>
              </a:spcAft>
              <a:defRPr sz="3600">
                <a:solidFill>
                  <a:schemeClr val="tx1"/>
                </a:solidFill>
                <a:latin typeface="Lato Light" charset="0"/>
                <a:ea typeface="MS PGothic" charset="-128"/>
              </a:defRPr>
            </a:lvl7pPr>
            <a:lvl8pPr marL="3429000" indent="-228600" defTabSz="1827213" eaLnBrk="0" fontAlgn="base" hangingPunct="0">
              <a:spcBef>
                <a:spcPct val="0"/>
              </a:spcBef>
              <a:spcAft>
                <a:spcPct val="0"/>
              </a:spcAft>
              <a:defRPr sz="3600">
                <a:solidFill>
                  <a:schemeClr val="tx1"/>
                </a:solidFill>
                <a:latin typeface="Lato Light" charset="0"/>
                <a:ea typeface="MS PGothic" charset="-128"/>
              </a:defRPr>
            </a:lvl8pPr>
            <a:lvl9pPr marL="3886200" indent="-228600" defTabSz="1827213" eaLnBrk="0" fontAlgn="base" hangingPunct="0">
              <a:spcBef>
                <a:spcPct val="0"/>
              </a:spcBef>
              <a:spcAft>
                <a:spcPct val="0"/>
              </a:spcAft>
              <a:defRPr sz="3600">
                <a:solidFill>
                  <a:schemeClr val="tx1"/>
                </a:solidFill>
                <a:latin typeface="Lato Light" charset="0"/>
                <a:ea typeface="MS PGothic" charset="-128"/>
              </a:defRPr>
            </a:lvl9pPr>
          </a:lstStyle>
          <a:p>
            <a:pPr algn="ctr" eaLnBrk="1" hangingPunct="1"/>
            <a:r>
              <a:rPr lang="sr-Latn-RS" altLang="en-US" sz="5300" b="1" dirty="0" smtClean="0">
                <a:solidFill>
                  <a:srgbClr val="03579B"/>
                </a:solidFill>
                <a:latin typeface="Calibri" charset="0"/>
              </a:rPr>
              <a:t>Hvala vam</a:t>
            </a:r>
            <a:r>
              <a:rPr lang="en-US" altLang="en-US" sz="5300" b="1" dirty="0" smtClean="0">
                <a:solidFill>
                  <a:srgbClr val="03579B"/>
                </a:solidFill>
                <a:latin typeface="Calibri" charset="0"/>
              </a:rPr>
              <a:t>!</a:t>
            </a:r>
            <a:endParaRPr lang="id-ID" altLang="en-US" sz="5300" b="1" dirty="0">
              <a:solidFill>
                <a:srgbClr val="03579B"/>
              </a:solidFill>
              <a:latin typeface="Calibri" charset="0"/>
            </a:endParaRPr>
          </a:p>
        </p:txBody>
      </p:sp>
      <p:pic>
        <p:nvPicPr>
          <p:cNvPr id="9" name="Picture 1"/>
          <p:cNvPicPr>
            <a:picLocks noChangeAspect="1"/>
          </p:cNvPicPr>
          <p:nvPr userDrawn="1"/>
        </p:nvPicPr>
        <p:blipFill>
          <a:blip r:embed="rId3">
            <a:extLst>
              <a:ext uri="{28A0092B-C50C-407E-A947-70E740481C1C}">
                <a14:useLocalDpi xmlns:a14="http://schemas.microsoft.com/office/drawing/2010/main" xmlns="" val="0"/>
              </a:ext>
            </a:extLst>
          </a:blip>
          <a:srcRect/>
          <a:stretch>
            <a:fillRect/>
          </a:stretch>
        </p:blipFill>
        <p:spPr bwMode="auto">
          <a:xfrm>
            <a:off x="3333090" y="3163055"/>
            <a:ext cx="2477820" cy="100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userDrawn="1"/>
        </p:nvSpPr>
        <p:spPr>
          <a:xfrm>
            <a:off x="1711842" y="4188677"/>
            <a:ext cx="5709683" cy="964367"/>
          </a:xfrm>
          <a:prstGeom prst="rect">
            <a:avLst/>
          </a:prstGeom>
          <a:noFill/>
        </p:spPr>
        <p:txBody>
          <a:bodyPr wrap="square" rtlCol="0">
            <a:spAutoFit/>
          </a:bodyPr>
          <a:lstStyle/>
          <a:p>
            <a:pPr algn="ctr">
              <a:lnSpc>
                <a:spcPts val="1700"/>
              </a:lnSpc>
            </a:pPr>
            <a:r>
              <a:rPr lang="sr-Latn-RS" sz="1700" baseline="30000" dirty="0" smtClean="0">
                <a:solidFill>
                  <a:srgbClr val="03579B"/>
                </a:solidFill>
                <a:latin typeface="Calibri" charset="0"/>
                <a:ea typeface="Calibri" charset="0"/>
                <a:cs typeface="Calibri" charset="0"/>
              </a:rPr>
              <a:t>Kontakt za više informacija o projektu</a:t>
            </a:r>
            <a:r>
              <a:rPr lang="en-GB" sz="1700" baseline="30000" dirty="0" smtClean="0">
                <a:solidFill>
                  <a:srgbClr val="03579B"/>
                </a:solidFill>
                <a:latin typeface="Calibri" charset="0"/>
                <a:ea typeface="Calibri" charset="0"/>
                <a:cs typeface="Calibri" charset="0"/>
              </a:rPr>
              <a:t>:</a:t>
            </a:r>
            <a:r>
              <a:rPr lang="en-GB" sz="1700" dirty="0" smtClean="0">
                <a:solidFill>
                  <a:srgbClr val="03579B"/>
                </a:solidFill>
                <a:latin typeface="Calibri" charset="0"/>
                <a:ea typeface="Calibri" charset="0"/>
                <a:cs typeface="Calibri" charset="0"/>
              </a:rPr>
              <a:t> </a:t>
            </a:r>
            <a:r>
              <a:rPr lang="en-GB" sz="1700" dirty="0">
                <a:solidFill>
                  <a:srgbClr val="03579B"/>
                </a:solidFill>
                <a:latin typeface="Calibri" charset="0"/>
                <a:ea typeface="Calibri" charset="0"/>
                <a:cs typeface="Calibri" charset="0"/>
              </a:rPr>
              <a:t/>
            </a:r>
            <a:br>
              <a:rPr lang="en-GB" sz="1700" dirty="0">
                <a:solidFill>
                  <a:srgbClr val="03579B"/>
                </a:solidFill>
                <a:latin typeface="Calibri" charset="0"/>
                <a:ea typeface="Calibri" charset="0"/>
                <a:cs typeface="Calibri" charset="0"/>
              </a:rPr>
            </a:br>
            <a:r>
              <a:rPr lang="sr-Latn-RS" sz="1700" b="1" kern="1200" baseline="30000" dirty="0" smtClean="0">
                <a:solidFill>
                  <a:srgbClr val="EE4F16"/>
                </a:solidFill>
                <a:latin typeface="Calibri" charset="0"/>
                <a:ea typeface="Calibri" charset="0"/>
                <a:cs typeface="Calibri" charset="0"/>
              </a:rPr>
              <a:t>Univerzitet u Beogradu – Saobraćajni fakultet – Katedra za drumski i gradski transport</a:t>
            </a:r>
            <a:r>
              <a:rPr lang="sr-Latn-RS" sz="1700" b="1" kern="1200" baseline="0" dirty="0" smtClean="0">
                <a:solidFill>
                  <a:srgbClr val="EE4F16"/>
                </a:solidFill>
                <a:latin typeface="Calibri" charset="0"/>
                <a:ea typeface="Calibri" charset="0"/>
                <a:cs typeface="Calibri" charset="0"/>
              </a:rPr>
              <a:t> </a:t>
            </a:r>
            <a:endParaRPr lang="sr-Cyrl-RS" sz="1700" b="1" kern="1200" baseline="30000" dirty="0" smtClean="0">
              <a:solidFill>
                <a:srgbClr val="EE4F16"/>
              </a:solidFill>
              <a:latin typeface="Calibri" charset="0"/>
              <a:ea typeface="Calibri" charset="0"/>
              <a:cs typeface="Calibri" charset="0"/>
            </a:endParaRPr>
          </a:p>
          <a:p>
            <a:pPr algn="ctr">
              <a:lnSpc>
                <a:spcPts val="1700"/>
              </a:lnSpc>
            </a:pPr>
            <a:r>
              <a:rPr lang="sr-Latn-RS" sz="1700" b="1" baseline="30000" dirty="0" smtClean="0">
                <a:solidFill>
                  <a:srgbClr val="03579B"/>
                </a:solidFill>
                <a:latin typeface="Calibri" charset="0"/>
                <a:ea typeface="Calibri" charset="0"/>
                <a:cs typeface="Calibri" charset="0"/>
              </a:rPr>
              <a:t>Prof</a:t>
            </a:r>
            <a:r>
              <a:rPr lang="sr-Latn-RS" sz="1700" b="1" kern="1200" baseline="30000" dirty="0" smtClean="0">
                <a:solidFill>
                  <a:srgbClr val="03579B"/>
                </a:solidFill>
                <a:latin typeface="Calibri" charset="0"/>
                <a:ea typeface="Calibri" charset="0"/>
                <a:cs typeface="Calibri" charset="0"/>
              </a:rPr>
              <a:t>. dr Slaven Tica</a:t>
            </a:r>
            <a:r>
              <a:rPr lang="en-GB" sz="1700" b="1" baseline="30000" dirty="0" smtClean="0">
                <a:solidFill>
                  <a:srgbClr val="03579B"/>
                </a:solidFill>
                <a:latin typeface="Calibri" charset="0"/>
                <a:ea typeface="Calibri" charset="0"/>
                <a:cs typeface="Calibri" charset="0"/>
              </a:rPr>
              <a:t>,</a:t>
            </a:r>
            <a:r>
              <a:rPr lang="en-GB" sz="1700" b="1" dirty="0" smtClean="0">
                <a:solidFill>
                  <a:srgbClr val="03579B"/>
                </a:solidFill>
                <a:latin typeface="Calibri" charset="0"/>
                <a:ea typeface="Calibri" charset="0"/>
                <a:cs typeface="Calibri" charset="0"/>
              </a:rPr>
              <a:t> </a:t>
            </a:r>
            <a:r>
              <a:rPr lang="sr-Latn-RS" sz="1700" baseline="30000" dirty="0" smtClean="0">
                <a:solidFill>
                  <a:srgbClr val="03579B"/>
                </a:solidFill>
                <a:latin typeface="Calibri" charset="0"/>
                <a:ea typeface="Calibri" charset="0"/>
                <a:cs typeface="Calibri" charset="0"/>
              </a:rPr>
              <a:t>Tel</a:t>
            </a:r>
            <a:r>
              <a:rPr lang="en-GB" sz="1700" baseline="30000" dirty="0" smtClean="0">
                <a:solidFill>
                  <a:srgbClr val="03579B"/>
                </a:solidFill>
                <a:latin typeface="Calibri" charset="0"/>
                <a:ea typeface="Calibri" charset="0"/>
                <a:cs typeface="Calibri" charset="0"/>
              </a:rPr>
              <a:t>: </a:t>
            </a:r>
            <a:r>
              <a:rPr lang="en-GB" sz="1700" b="1" baseline="30000" dirty="0">
                <a:solidFill>
                  <a:srgbClr val="03579B"/>
                </a:solidFill>
                <a:latin typeface="Calibri" charset="0"/>
                <a:ea typeface="Calibri" charset="0"/>
                <a:cs typeface="Calibri" charset="0"/>
              </a:rPr>
              <a:t>+</a:t>
            </a:r>
            <a:r>
              <a:rPr lang="en-GB" sz="1700" b="1" baseline="30000" dirty="0" smtClean="0">
                <a:solidFill>
                  <a:srgbClr val="03579B"/>
                </a:solidFill>
                <a:latin typeface="Calibri" charset="0"/>
                <a:ea typeface="Calibri" charset="0"/>
                <a:cs typeface="Calibri" charset="0"/>
              </a:rPr>
              <a:t>3</a:t>
            </a:r>
            <a:r>
              <a:rPr lang="sr-Latn-RS" sz="1700" b="1" baseline="30000" dirty="0" smtClean="0">
                <a:solidFill>
                  <a:srgbClr val="03579B"/>
                </a:solidFill>
                <a:latin typeface="Calibri" charset="0"/>
                <a:ea typeface="Calibri" charset="0"/>
                <a:cs typeface="Calibri" charset="0"/>
              </a:rPr>
              <a:t>81</a:t>
            </a:r>
            <a:r>
              <a:rPr lang="en-GB" sz="1700" b="1" baseline="30000" dirty="0" smtClean="0">
                <a:solidFill>
                  <a:srgbClr val="03579B"/>
                </a:solidFill>
                <a:latin typeface="Calibri" charset="0"/>
                <a:ea typeface="Calibri" charset="0"/>
                <a:cs typeface="Calibri" charset="0"/>
              </a:rPr>
              <a:t> </a:t>
            </a:r>
            <a:r>
              <a:rPr lang="sr-Latn-RS" sz="1700" b="1" baseline="30000" dirty="0" smtClean="0">
                <a:solidFill>
                  <a:srgbClr val="03579B"/>
                </a:solidFill>
                <a:latin typeface="Calibri" charset="0"/>
                <a:ea typeface="Calibri" charset="0"/>
                <a:cs typeface="Calibri" charset="0"/>
              </a:rPr>
              <a:t>11</a:t>
            </a:r>
            <a:r>
              <a:rPr lang="en-GB" sz="1700" b="1" baseline="30000" dirty="0" smtClean="0">
                <a:solidFill>
                  <a:srgbClr val="03579B"/>
                </a:solidFill>
                <a:latin typeface="Calibri" charset="0"/>
                <a:ea typeface="Calibri" charset="0"/>
                <a:cs typeface="Calibri" charset="0"/>
              </a:rPr>
              <a:t> </a:t>
            </a:r>
            <a:r>
              <a:rPr lang="sr-Latn-RS" sz="1700" b="1" baseline="30000" dirty="0" smtClean="0">
                <a:solidFill>
                  <a:srgbClr val="03579B"/>
                </a:solidFill>
                <a:latin typeface="Calibri" charset="0"/>
                <a:ea typeface="Calibri" charset="0"/>
                <a:cs typeface="Calibri" charset="0"/>
              </a:rPr>
              <a:t>3091384</a:t>
            </a:r>
            <a:r>
              <a:rPr lang="en-GB" sz="1700" baseline="30000" dirty="0" smtClean="0">
                <a:solidFill>
                  <a:srgbClr val="03579B"/>
                </a:solidFill>
                <a:latin typeface="Calibri" charset="0"/>
                <a:ea typeface="Calibri" charset="0"/>
                <a:cs typeface="Calibri" charset="0"/>
              </a:rPr>
              <a:t>,</a:t>
            </a:r>
            <a:r>
              <a:rPr lang="en-GB" sz="1700" dirty="0" smtClean="0">
                <a:solidFill>
                  <a:srgbClr val="03579B"/>
                </a:solidFill>
                <a:latin typeface="Calibri" charset="0"/>
                <a:ea typeface="Calibri" charset="0"/>
                <a:cs typeface="Calibri" charset="0"/>
              </a:rPr>
              <a:t> </a:t>
            </a:r>
            <a:r>
              <a:rPr lang="en-GB" sz="1700" baseline="30000" dirty="0">
                <a:solidFill>
                  <a:srgbClr val="03579B"/>
                </a:solidFill>
                <a:latin typeface="Calibri" charset="0"/>
                <a:ea typeface="Calibri" charset="0"/>
                <a:cs typeface="Calibri" charset="0"/>
              </a:rPr>
              <a:t>Email: </a:t>
            </a:r>
            <a:r>
              <a:rPr lang="sr-Latn-RS" sz="1700" b="1" baseline="30000" dirty="0" smtClean="0">
                <a:solidFill>
                  <a:srgbClr val="03579B"/>
                </a:solidFill>
                <a:latin typeface="Calibri" charset="0"/>
                <a:ea typeface="Calibri" charset="0"/>
                <a:cs typeface="Calibri" charset="0"/>
              </a:rPr>
              <a:t>slaven.tica</a:t>
            </a:r>
            <a:r>
              <a:rPr lang="en-GB" sz="1700" b="1" baseline="30000" dirty="0" smtClean="0">
                <a:solidFill>
                  <a:srgbClr val="03579B"/>
                </a:solidFill>
                <a:latin typeface="Calibri" charset="0"/>
                <a:ea typeface="Calibri" charset="0"/>
                <a:cs typeface="Calibri" charset="0"/>
              </a:rPr>
              <a:t>@</a:t>
            </a:r>
            <a:r>
              <a:rPr lang="sr-Latn-RS" sz="1700" b="1" baseline="30000" dirty="0" smtClean="0">
                <a:solidFill>
                  <a:srgbClr val="03579B"/>
                </a:solidFill>
                <a:latin typeface="Calibri" charset="0"/>
                <a:ea typeface="Calibri" charset="0"/>
                <a:cs typeface="Calibri" charset="0"/>
              </a:rPr>
              <a:t>sf.bg.ac.rs</a:t>
            </a:r>
          </a:p>
          <a:p>
            <a:pPr marL="0" marR="0" indent="0" algn="ctr" defTabSz="914400" rtl="0" eaLnBrk="1" fontAlgn="auto" latinLnBrk="0" hangingPunct="1">
              <a:lnSpc>
                <a:spcPts val="1700"/>
              </a:lnSpc>
              <a:spcBef>
                <a:spcPts val="0"/>
              </a:spcBef>
              <a:spcAft>
                <a:spcPts val="0"/>
              </a:spcAft>
              <a:buClrTx/>
              <a:buSzTx/>
              <a:buFontTx/>
              <a:buNone/>
              <a:tabLst/>
              <a:defRPr/>
            </a:pPr>
            <a:r>
              <a:rPr lang="sr-Latn-RS" sz="1700" b="1" baseline="30000" dirty="0" smtClean="0">
                <a:solidFill>
                  <a:srgbClr val="03579B"/>
                </a:solidFill>
                <a:latin typeface="Calibri" charset="0"/>
                <a:ea typeface="Calibri" charset="0"/>
                <a:cs typeface="Calibri" charset="0"/>
              </a:rPr>
              <a:t>Asis. Predrag Živanović</a:t>
            </a:r>
            <a:r>
              <a:rPr lang="en-GB" sz="1700" b="1" baseline="30000" dirty="0" smtClean="0">
                <a:solidFill>
                  <a:srgbClr val="03579B"/>
                </a:solidFill>
                <a:latin typeface="Calibri" charset="0"/>
                <a:ea typeface="Calibri" charset="0"/>
                <a:cs typeface="Calibri" charset="0"/>
              </a:rPr>
              <a:t>,</a:t>
            </a:r>
            <a:r>
              <a:rPr lang="en-GB" sz="1700" b="1" dirty="0" smtClean="0">
                <a:solidFill>
                  <a:srgbClr val="03579B"/>
                </a:solidFill>
                <a:latin typeface="Calibri" charset="0"/>
                <a:ea typeface="Calibri" charset="0"/>
                <a:cs typeface="Calibri" charset="0"/>
              </a:rPr>
              <a:t> </a:t>
            </a:r>
            <a:r>
              <a:rPr lang="sr-Latn-RS" sz="1700" baseline="30000" dirty="0" smtClean="0">
                <a:solidFill>
                  <a:srgbClr val="03579B"/>
                </a:solidFill>
                <a:latin typeface="Calibri" charset="0"/>
                <a:ea typeface="Calibri" charset="0"/>
                <a:cs typeface="Calibri" charset="0"/>
              </a:rPr>
              <a:t>Tel</a:t>
            </a:r>
            <a:r>
              <a:rPr lang="en-GB" sz="1700" baseline="30000" dirty="0" smtClean="0">
                <a:solidFill>
                  <a:srgbClr val="03579B"/>
                </a:solidFill>
                <a:latin typeface="Calibri" charset="0"/>
                <a:ea typeface="Calibri" charset="0"/>
                <a:cs typeface="Calibri" charset="0"/>
              </a:rPr>
              <a:t>: </a:t>
            </a:r>
            <a:r>
              <a:rPr lang="en-GB" sz="1700" b="1" baseline="30000" dirty="0" smtClean="0">
                <a:solidFill>
                  <a:srgbClr val="03579B"/>
                </a:solidFill>
                <a:latin typeface="Calibri" charset="0"/>
                <a:ea typeface="Calibri" charset="0"/>
                <a:cs typeface="Calibri" charset="0"/>
              </a:rPr>
              <a:t>+3</a:t>
            </a:r>
            <a:r>
              <a:rPr lang="sr-Latn-RS" sz="1700" b="1" baseline="30000" dirty="0" smtClean="0">
                <a:solidFill>
                  <a:srgbClr val="03579B"/>
                </a:solidFill>
                <a:latin typeface="Calibri" charset="0"/>
                <a:ea typeface="Calibri" charset="0"/>
                <a:cs typeface="Calibri" charset="0"/>
              </a:rPr>
              <a:t>81</a:t>
            </a:r>
            <a:r>
              <a:rPr lang="en-GB" sz="1700" b="1" baseline="30000" dirty="0" smtClean="0">
                <a:solidFill>
                  <a:srgbClr val="03579B"/>
                </a:solidFill>
                <a:latin typeface="Calibri" charset="0"/>
                <a:ea typeface="Calibri" charset="0"/>
                <a:cs typeface="Calibri" charset="0"/>
              </a:rPr>
              <a:t> </a:t>
            </a:r>
            <a:r>
              <a:rPr lang="sr-Latn-RS" sz="1700" b="1" baseline="30000" dirty="0" smtClean="0">
                <a:solidFill>
                  <a:srgbClr val="03579B"/>
                </a:solidFill>
                <a:latin typeface="Calibri" charset="0"/>
                <a:ea typeface="Calibri" charset="0"/>
                <a:cs typeface="Calibri" charset="0"/>
              </a:rPr>
              <a:t>11</a:t>
            </a:r>
            <a:r>
              <a:rPr lang="en-GB" sz="1700" b="1" baseline="30000" dirty="0" smtClean="0">
                <a:solidFill>
                  <a:srgbClr val="03579B"/>
                </a:solidFill>
                <a:latin typeface="Calibri" charset="0"/>
                <a:ea typeface="Calibri" charset="0"/>
                <a:cs typeface="Calibri" charset="0"/>
              </a:rPr>
              <a:t> </a:t>
            </a:r>
            <a:r>
              <a:rPr lang="sr-Latn-RS" sz="1700" b="1" baseline="30000" dirty="0" smtClean="0">
                <a:solidFill>
                  <a:srgbClr val="03579B"/>
                </a:solidFill>
                <a:latin typeface="Calibri" charset="0"/>
                <a:ea typeface="Calibri" charset="0"/>
                <a:cs typeface="Calibri" charset="0"/>
              </a:rPr>
              <a:t>3091226</a:t>
            </a:r>
            <a:r>
              <a:rPr lang="en-GB" sz="1700" baseline="30000" dirty="0" smtClean="0">
                <a:solidFill>
                  <a:srgbClr val="03579B"/>
                </a:solidFill>
                <a:latin typeface="Calibri" charset="0"/>
                <a:ea typeface="Calibri" charset="0"/>
                <a:cs typeface="Calibri" charset="0"/>
              </a:rPr>
              <a:t>,</a:t>
            </a:r>
            <a:r>
              <a:rPr lang="en-GB" sz="1700" dirty="0" smtClean="0">
                <a:solidFill>
                  <a:srgbClr val="03579B"/>
                </a:solidFill>
                <a:latin typeface="Calibri" charset="0"/>
                <a:ea typeface="Calibri" charset="0"/>
                <a:cs typeface="Calibri" charset="0"/>
              </a:rPr>
              <a:t> </a:t>
            </a:r>
            <a:r>
              <a:rPr lang="en-GB" sz="1700" baseline="30000" dirty="0" smtClean="0">
                <a:solidFill>
                  <a:srgbClr val="03579B"/>
                </a:solidFill>
                <a:latin typeface="Calibri" charset="0"/>
                <a:ea typeface="Calibri" charset="0"/>
                <a:cs typeface="Calibri" charset="0"/>
              </a:rPr>
              <a:t>Email: </a:t>
            </a:r>
            <a:r>
              <a:rPr lang="sr-Latn-RS" sz="1700" b="1" baseline="30000" dirty="0" smtClean="0">
                <a:solidFill>
                  <a:srgbClr val="03579B"/>
                </a:solidFill>
                <a:latin typeface="Calibri" charset="0"/>
                <a:ea typeface="Calibri" charset="0"/>
                <a:cs typeface="Calibri" charset="0"/>
              </a:rPr>
              <a:t>p.zivanovic</a:t>
            </a:r>
            <a:r>
              <a:rPr lang="en-GB" sz="1700" b="1" baseline="30000" dirty="0" smtClean="0">
                <a:solidFill>
                  <a:srgbClr val="03579B"/>
                </a:solidFill>
                <a:latin typeface="Calibri" charset="0"/>
                <a:ea typeface="Calibri" charset="0"/>
                <a:cs typeface="Calibri" charset="0"/>
              </a:rPr>
              <a:t>@</a:t>
            </a:r>
            <a:r>
              <a:rPr lang="sr-Latn-RS" sz="1700" b="1" baseline="30000" dirty="0" smtClean="0">
                <a:solidFill>
                  <a:srgbClr val="03579B"/>
                </a:solidFill>
                <a:latin typeface="Calibri" charset="0"/>
                <a:ea typeface="Calibri" charset="0"/>
                <a:cs typeface="Calibri" charset="0"/>
              </a:rPr>
              <a:t>sf.bg.ac.rs</a:t>
            </a:r>
            <a:endParaRPr lang="en-US" sz="1700" b="1" dirty="0" smtClean="0">
              <a:solidFill>
                <a:srgbClr val="03579B"/>
              </a:solidFill>
              <a:latin typeface="Calibri" charset="0"/>
              <a:ea typeface="Calibri" charset="0"/>
              <a:cs typeface="Calibri" charset="0"/>
            </a:endParaRPr>
          </a:p>
        </p:txBody>
      </p:sp>
    </p:spTree>
    <p:extLst>
      <p:ext uri="{BB962C8B-B14F-4D97-AF65-F5344CB8AC3E}">
        <p14:creationId xmlns:p14="http://schemas.microsoft.com/office/powerpoint/2010/main" xmlns="" val="27158004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19" name="Straight Connector 18"/>
          <p:cNvCxnSpPr/>
          <p:nvPr userDrawn="1"/>
        </p:nvCxnSpPr>
        <p:spPr>
          <a:xfrm>
            <a:off x="0" y="662842"/>
            <a:ext cx="7410450" cy="0"/>
          </a:xfrm>
          <a:prstGeom prst="line">
            <a:avLst/>
          </a:prstGeom>
          <a:ln w="19050">
            <a:solidFill>
              <a:srgbClr val="FF0000"/>
            </a:solidFill>
          </a:ln>
        </p:spPr>
        <p:style>
          <a:lnRef idx="1">
            <a:schemeClr val="accent3"/>
          </a:lnRef>
          <a:fillRef idx="0">
            <a:schemeClr val="accent3"/>
          </a:fillRef>
          <a:effectRef idx="0">
            <a:schemeClr val="accent3"/>
          </a:effectRef>
          <a:fontRef idx="minor">
            <a:schemeClr val="tx1"/>
          </a:fontRef>
        </p:style>
      </p:cxnSp>
      <p:cxnSp>
        <p:nvCxnSpPr>
          <p:cNvPr id="22" name="Straight Connector 21"/>
          <p:cNvCxnSpPr>
            <a:endCxn id="17" idx="1"/>
          </p:cNvCxnSpPr>
          <p:nvPr userDrawn="1"/>
        </p:nvCxnSpPr>
        <p:spPr>
          <a:xfrm flipV="1">
            <a:off x="7410450" y="340182"/>
            <a:ext cx="1013297" cy="3188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55566" y="6261035"/>
            <a:ext cx="7802155" cy="48909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asted-image.pdf"/>
          <p:cNvPicPr>
            <a:picLocks noChangeAspect="1"/>
          </p:cNvPicPr>
          <p:nvPr userDrawn="1"/>
        </p:nvPicPr>
        <p:blipFill>
          <a:blip r:embed="rId2">
            <a:extLst/>
          </a:blip>
          <a:srcRect t="71400"/>
          <a:stretch>
            <a:fillRect/>
          </a:stretch>
        </p:blipFill>
        <p:spPr>
          <a:xfrm>
            <a:off x="0" y="5265956"/>
            <a:ext cx="9144001" cy="1592044"/>
          </a:xfrm>
          <a:prstGeom prst="rect">
            <a:avLst/>
          </a:prstGeom>
          <a:ln w="12700">
            <a:miter lim="400000"/>
          </a:ln>
        </p:spPr>
      </p:pic>
      <p:sp>
        <p:nvSpPr>
          <p:cNvPr id="24" name="Footer Placeholder 7"/>
          <p:cNvSpPr txBox="1">
            <a:spLocks/>
          </p:cNvSpPr>
          <p:nvPr userDrawn="1"/>
        </p:nvSpPr>
        <p:spPr>
          <a:xfrm>
            <a:off x="501649" y="6350852"/>
            <a:ext cx="7802155" cy="412616"/>
          </a:xfrm>
          <a:prstGeom prst="rect">
            <a:avLst/>
          </a:prstGeom>
        </p:spPr>
        <p:txBody>
          <a:bodyPr vert="horz" lIns="91440" tIns="45720" rIns="91440" bIns="45720" rtlCol="0" anchor="ctr"/>
          <a:lstStyle/>
          <a:p>
            <a:r>
              <a:rPr lang="en-US" sz="900" b="1" kern="1200" dirty="0" smtClean="0">
                <a:solidFill>
                  <a:schemeClr val="bg1"/>
                </a:solidFill>
                <a:latin typeface="+mn-lt"/>
                <a:ea typeface="+mn-ea"/>
                <a:cs typeface="+mn-cs"/>
              </a:rPr>
              <a:t>Planning and design of the taxi system </a:t>
            </a:r>
            <a:r>
              <a:rPr lang="en-US" sz="900" b="1" kern="1200" baseline="0" dirty="0" smtClean="0">
                <a:solidFill>
                  <a:schemeClr val="bg1"/>
                </a:solidFill>
                <a:latin typeface="+mn-lt"/>
                <a:ea typeface="+mn-ea"/>
                <a:cs typeface="+mn-cs"/>
              </a:rPr>
              <a:t> </a:t>
            </a:r>
            <a:r>
              <a:rPr lang="en-US" sz="900" b="1" kern="1200" dirty="0" smtClean="0">
                <a:solidFill>
                  <a:schemeClr val="bg1"/>
                </a:solidFill>
                <a:latin typeface="+mn-lt"/>
                <a:ea typeface="+mn-ea"/>
                <a:cs typeface="+mn-cs"/>
              </a:rPr>
              <a:t>in Belgrade from 2020 – 2024</a:t>
            </a:r>
          </a:p>
          <a:p>
            <a:r>
              <a:rPr lang="en-US" sz="900" b="1" kern="1200" dirty="0" smtClean="0">
                <a:solidFill>
                  <a:schemeClr val="bg1"/>
                </a:solidFill>
                <a:latin typeface="+mn-lt"/>
                <a:ea typeface="+mn-ea"/>
                <a:cs typeface="+mn-cs"/>
              </a:rPr>
              <a:t>Project  No</a:t>
            </a:r>
            <a:r>
              <a:rPr lang="ru-RU" sz="900" b="1" kern="1200" dirty="0" smtClean="0">
                <a:solidFill>
                  <a:schemeClr val="bg1"/>
                </a:solidFill>
                <a:latin typeface="+mn-lt"/>
                <a:ea typeface="+mn-ea"/>
                <a:cs typeface="+mn-cs"/>
              </a:rPr>
              <a:t>:  8/19 | </a:t>
            </a:r>
            <a:r>
              <a:rPr lang="en-US" sz="900" b="1" kern="1200" dirty="0" smtClean="0">
                <a:solidFill>
                  <a:schemeClr val="bg1"/>
                </a:solidFill>
                <a:latin typeface="+mn-lt"/>
                <a:ea typeface="+mn-ea"/>
                <a:cs typeface="+mn-cs"/>
              </a:rPr>
              <a:t>Our No</a:t>
            </a:r>
            <a:r>
              <a:rPr lang="ru-RU" sz="900" b="1" kern="1200" dirty="0" smtClean="0">
                <a:solidFill>
                  <a:schemeClr val="bg1"/>
                </a:solidFill>
                <a:latin typeface="+mn-lt"/>
                <a:ea typeface="+mn-ea"/>
                <a:cs typeface="+mn-cs"/>
              </a:rPr>
              <a:t>: 506</a:t>
            </a:r>
            <a:endParaRPr lang="en-US" sz="900" b="1" kern="1200" dirty="0">
              <a:solidFill>
                <a:schemeClr val="bg1"/>
              </a:solidFill>
              <a:latin typeface="+mn-lt"/>
              <a:ea typeface="+mn-ea"/>
              <a:cs typeface="+mn-cs"/>
            </a:endParaRPr>
          </a:p>
        </p:txBody>
      </p:sp>
      <p:sp>
        <p:nvSpPr>
          <p:cNvPr id="34" name="Footer Placeholder 7"/>
          <p:cNvSpPr txBox="1">
            <a:spLocks/>
          </p:cNvSpPr>
          <p:nvPr userDrawn="1"/>
        </p:nvSpPr>
        <p:spPr>
          <a:xfrm>
            <a:off x="6197601" y="5577840"/>
            <a:ext cx="607060" cy="412616"/>
          </a:xfrm>
          <a:prstGeom prst="rect">
            <a:avLst/>
          </a:prstGeom>
        </p:spPr>
        <p:txBody>
          <a:bodyPr vert="horz" lIns="91440" tIns="45720" rIns="91440" bIns="45720" rtlCol="0" anchor="ctr"/>
          <a:lstStyle/>
          <a:p>
            <a:pPr algn="ctr"/>
            <a:r>
              <a:rPr lang="sr-Latn-RS" sz="1100" b="1" dirty="0" smtClean="0">
                <a:solidFill>
                  <a:schemeClr val="tx1">
                    <a:lumMod val="50000"/>
                    <a:lumOff val="50000"/>
                  </a:schemeClr>
                </a:solidFill>
              </a:rPr>
              <a:t>TAXI</a:t>
            </a:r>
          </a:p>
        </p:txBody>
      </p:sp>
      <p:cxnSp>
        <p:nvCxnSpPr>
          <p:cNvPr id="39" name="Straight Connector 38"/>
          <p:cNvCxnSpPr/>
          <p:nvPr userDrawn="1"/>
        </p:nvCxnSpPr>
        <p:spPr>
          <a:xfrm>
            <a:off x="8908233" y="336555"/>
            <a:ext cx="235767" cy="0"/>
          </a:xfrm>
          <a:prstGeom prst="line">
            <a:avLst/>
          </a:prstGeom>
          <a:ln w="19050">
            <a:solidFill>
              <a:srgbClr val="FF0000"/>
            </a:solidFill>
          </a:ln>
        </p:spPr>
        <p:style>
          <a:lnRef idx="1">
            <a:schemeClr val="accent3"/>
          </a:lnRef>
          <a:fillRef idx="0">
            <a:schemeClr val="accent3"/>
          </a:fillRef>
          <a:effectRef idx="0">
            <a:schemeClr val="accent3"/>
          </a:effectRef>
          <a:fontRef idx="minor">
            <a:schemeClr val="tx1"/>
          </a:fontRef>
        </p:style>
      </p:cxnSp>
      <p:sp>
        <p:nvSpPr>
          <p:cNvPr id="21" name="Oval 20"/>
          <p:cNvSpPr/>
          <p:nvPr userDrawn="1"/>
        </p:nvSpPr>
        <p:spPr>
          <a:xfrm>
            <a:off x="8396532" y="361950"/>
            <a:ext cx="603288" cy="542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68-687981_clipart-stock-svg-bar-navigation-public-drive-free.png"/>
          <p:cNvPicPr>
            <a:picLocks noChangeAspect="1"/>
          </p:cNvPicPr>
          <p:nvPr userDrawn="1"/>
        </p:nvPicPr>
        <p:blipFill>
          <a:blip r:embed="rId3"/>
          <a:stretch>
            <a:fillRect/>
          </a:stretch>
        </p:blipFill>
        <p:spPr>
          <a:xfrm flipH="1">
            <a:off x="5518061" y="5577840"/>
            <a:ext cx="679539" cy="603298"/>
          </a:xfrm>
          <a:prstGeom prst="rect">
            <a:avLst/>
          </a:prstGeom>
        </p:spPr>
      </p:pic>
      <p:pic>
        <p:nvPicPr>
          <p:cNvPr id="31" name="Picture 30" descr="Maps - Bus.png"/>
          <p:cNvPicPr>
            <a:picLocks noChangeAspect="1"/>
          </p:cNvPicPr>
          <p:nvPr userDrawn="1"/>
        </p:nvPicPr>
        <p:blipFill>
          <a:blip r:embed="rId4"/>
          <a:stretch>
            <a:fillRect/>
          </a:stretch>
        </p:blipFill>
        <p:spPr>
          <a:xfrm>
            <a:off x="8137295" y="5265956"/>
            <a:ext cx="915182" cy="915182"/>
          </a:xfrm>
          <a:prstGeom prst="rect">
            <a:avLst/>
          </a:prstGeom>
        </p:spPr>
      </p:pic>
      <p:pic>
        <p:nvPicPr>
          <p:cNvPr id="14" name="Picture 13" descr="Znak SF-alfa.png"/>
          <p:cNvPicPr>
            <a:picLocks noChangeAspect="1"/>
          </p:cNvPicPr>
          <p:nvPr userDrawn="1"/>
        </p:nvPicPr>
        <p:blipFill>
          <a:blip r:embed="rId5" cstate="print"/>
          <a:stretch>
            <a:fillRect/>
          </a:stretch>
        </p:blipFill>
        <p:spPr>
          <a:xfrm>
            <a:off x="128270" y="6351353"/>
            <a:ext cx="407248" cy="407248"/>
          </a:xfrm>
          <a:prstGeom prst="rect">
            <a:avLst/>
          </a:prstGeom>
          <a:noFill/>
          <a:ln>
            <a:noFill/>
          </a:ln>
        </p:spPr>
      </p:pic>
      <p:pic>
        <p:nvPicPr>
          <p:cNvPr id="17" name="Picture 11" descr="logo-direkcija.png"/>
          <p:cNvPicPr>
            <a:picLocks noChangeAspect="1" noChangeArrowheads="1"/>
          </p:cNvPicPr>
          <p:nvPr userDrawn="1"/>
        </p:nvPicPr>
        <p:blipFill>
          <a:blip r:embed="rId6"/>
          <a:srcRect l="6805" t="5917" r="6816" b="7101"/>
          <a:stretch>
            <a:fillRect/>
          </a:stretch>
        </p:blipFill>
        <p:spPr bwMode="auto">
          <a:xfrm>
            <a:off x="8423747" y="133497"/>
            <a:ext cx="462670" cy="413369"/>
          </a:xfrm>
          <a:prstGeom prst="rect">
            <a:avLst/>
          </a:prstGeom>
          <a:noFill/>
          <a:ln w="9525">
            <a:noFill/>
            <a:miter lim="800000"/>
            <a:headEnd/>
            <a:tailEnd/>
          </a:ln>
        </p:spPr>
      </p:pic>
    </p:spTree>
    <p:extLst>
      <p:ext uri="{BB962C8B-B14F-4D97-AF65-F5344CB8AC3E}">
        <p14:creationId xmlns:p14="http://schemas.microsoft.com/office/powerpoint/2010/main" xmlns="" val="973412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746757" y="365126"/>
            <a:ext cx="7560000" cy="1265966"/>
          </a:xfrm>
          <a:solidFill>
            <a:schemeClr val="bg2"/>
          </a:solidFill>
        </p:spPr>
        <p:txBody>
          <a:bodyPr anchor="t">
            <a:noAutofit/>
          </a:bodyPr>
          <a:lstStyle>
            <a:lvl1pPr algn="ctr">
              <a:defRPr sz="4000" b="1">
                <a:solidFill>
                  <a:srgbClr val="03579B"/>
                </a:solidFill>
              </a:defRPr>
            </a:lvl1pPr>
          </a:lstStyle>
          <a:p>
            <a:r>
              <a:rPr lang="en-US" dirty="0" smtClean="0"/>
              <a:t>CLICK TO EDIT MASTER TITLE STYLE</a:t>
            </a:r>
            <a:endParaRPr lang="en-US" dirty="0"/>
          </a:p>
        </p:txBody>
      </p:sp>
      <p:sp>
        <p:nvSpPr>
          <p:cNvPr id="8" name="Content Placeholder 2"/>
          <p:cNvSpPr>
            <a:spLocks noGrp="1"/>
          </p:cNvSpPr>
          <p:nvPr>
            <p:ph idx="1"/>
          </p:nvPr>
        </p:nvSpPr>
        <p:spPr>
          <a:xfrm>
            <a:off x="746757" y="1825625"/>
            <a:ext cx="7560000" cy="40889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0"/>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628650" y="6299200"/>
            <a:ext cx="1027981" cy="416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Box 10"/>
          <p:cNvSpPr txBox="1">
            <a:spLocks noChangeArrowheads="1"/>
          </p:cNvSpPr>
          <p:nvPr userDrawn="1"/>
        </p:nvSpPr>
        <p:spPr bwMode="auto">
          <a:xfrm>
            <a:off x="1571788" y="6359035"/>
            <a:ext cx="184856"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MS PGothic" pitchFamily="34" charset="-128"/>
              </a:defRPr>
            </a:lvl1pPr>
            <a:lvl2pPr marL="742950" indent="-285750">
              <a:defRPr sz="3600">
                <a:solidFill>
                  <a:schemeClr val="tx1"/>
                </a:solidFill>
                <a:latin typeface="Lato Light" charset="0"/>
                <a:ea typeface="MS PGothic" pitchFamily="34" charset="-128"/>
              </a:defRPr>
            </a:lvl2pPr>
            <a:lvl3pPr marL="1143000" indent="-228600">
              <a:defRPr sz="3600">
                <a:solidFill>
                  <a:schemeClr val="tx1"/>
                </a:solidFill>
                <a:latin typeface="Lato Light" charset="0"/>
                <a:ea typeface="MS PGothic" pitchFamily="34" charset="-128"/>
              </a:defRPr>
            </a:lvl3pPr>
            <a:lvl4pPr marL="1600200" indent="-228600">
              <a:defRPr sz="3600">
                <a:solidFill>
                  <a:schemeClr val="tx1"/>
                </a:solidFill>
                <a:latin typeface="Lato Light" charset="0"/>
                <a:ea typeface="MS PGothic" pitchFamily="34" charset="-128"/>
              </a:defRPr>
            </a:lvl4pPr>
            <a:lvl5pPr marL="2057400" indent="-228600">
              <a:defRPr sz="3600">
                <a:solidFill>
                  <a:schemeClr val="tx1"/>
                </a:solidFill>
                <a:latin typeface="Lato Light" charset="0"/>
                <a:ea typeface="MS PGothic" pitchFamily="34" charset="-128"/>
              </a:defRPr>
            </a:lvl5pPr>
            <a:lvl6pPr marL="2514600" indent="-228600" defTabSz="1827213" fontAlgn="base">
              <a:spcBef>
                <a:spcPct val="0"/>
              </a:spcBef>
              <a:spcAft>
                <a:spcPct val="0"/>
              </a:spcAft>
              <a:defRPr sz="3600">
                <a:solidFill>
                  <a:schemeClr val="tx1"/>
                </a:solidFill>
                <a:latin typeface="Lato Light" charset="0"/>
                <a:ea typeface="MS PGothic" pitchFamily="34" charset="-128"/>
              </a:defRPr>
            </a:lvl6pPr>
            <a:lvl7pPr marL="2971800" indent="-228600" defTabSz="1827213" fontAlgn="base">
              <a:spcBef>
                <a:spcPct val="0"/>
              </a:spcBef>
              <a:spcAft>
                <a:spcPct val="0"/>
              </a:spcAft>
              <a:defRPr sz="3600">
                <a:solidFill>
                  <a:schemeClr val="tx1"/>
                </a:solidFill>
                <a:latin typeface="Lato Light" charset="0"/>
                <a:ea typeface="MS PGothic" pitchFamily="34" charset="-128"/>
              </a:defRPr>
            </a:lvl7pPr>
            <a:lvl8pPr marL="3429000" indent="-228600" defTabSz="1827213" fontAlgn="base">
              <a:spcBef>
                <a:spcPct val="0"/>
              </a:spcBef>
              <a:spcAft>
                <a:spcPct val="0"/>
              </a:spcAft>
              <a:defRPr sz="3600">
                <a:solidFill>
                  <a:schemeClr val="tx1"/>
                </a:solidFill>
                <a:latin typeface="Lato Light" charset="0"/>
                <a:ea typeface="MS PGothic" pitchFamily="34" charset="-128"/>
              </a:defRPr>
            </a:lvl8pPr>
            <a:lvl9pPr marL="3886200" indent="-228600" defTabSz="1827213" fontAlgn="base">
              <a:spcBef>
                <a:spcPct val="0"/>
              </a:spcBef>
              <a:spcAft>
                <a:spcPct val="0"/>
              </a:spcAft>
              <a:defRPr sz="3600">
                <a:solidFill>
                  <a:schemeClr val="tx1"/>
                </a:solidFill>
                <a:latin typeface="Lato Light" charset="0"/>
                <a:ea typeface="MS PGothic" pitchFamily="34" charset="-128"/>
              </a:defRPr>
            </a:lvl9pPr>
          </a:lstStyle>
          <a:p>
            <a:pPr eaLnBrk="1" hangingPunct="1">
              <a:defRPr/>
            </a:pPr>
            <a:r>
              <a:rPr lang="id-ID" sz="1100" dirty="0" smtClean="0">
                <a:solidFill>
                  <a:srgbClr val="03579B"/>
                </a:solidFill>
                <a:latin typeface="Calibri Light" pitchFamily="34" charset="0"/>
              </a:rPr>
              <a:t>|</a:t>
            </a:r>
          </a:p>
        </p:txBody>
      </p:sp>
      <p:sp>
        <p:nvSpPr>
          <p:cNvPr id="2" name="Date Placeholder 1"/>
          <p:cNvSpPr>
            <a:spLocks noGrp="1"/>
          </p:cNvSpPr>
          <p:nvPr>
            <p:ph type="dt" sz="half" idx="10"/>
          </p:nvPr>
        </p:nvSpPr>
        <p:spPr/>
        <p:txBody>
          <a:bodyPr/>
          <a:lstStyle/>
          <a:p>
            <a:fld id="{0EA24EBE-66B3-E546-B268-E7A397D92309}" type="datetime5">
              <a:rPr lang="en-US" smtClean="0"/>
              <a:pPr/>
              <a:t>2-Dec-20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717DA96-AA4F-5D44-92EC-608885C0EB99}" type="slidenum">
              <a:rPr lang="en-US" smtClean="0"/>
              <a:pPr/>
              <a:t>‹#›</a:t>
            </a:fld>
            <a:endParaRPr lang="en-US" dirty="0"/>
          </a:p>
        </p:txBody>
      </p:sp>
      <p:pic>
        <p:nvPicPr>
          <p:cNvPr id="9" name="Picture 2" descr="Krug PLAVI"/>
          <p:cNvPicPr>
            <a:picLocks noChangeAspect="1" noChangeArrowheads="1"/>
          </p:cNvPicPr>
          <p:nvPr userDrawn="1"/>
        </p:nvPicPr>
        <p:blipFill>
          <a:blip r:embed="rId3" cstate="print">
            <a:clrChange>
              <a:clrFrom>
                <a:srgbClr val="FFFFFF"/>
              </a:clrFrom>
              <a:clrTo>
                <a:srgbClr val="FFFFFF">
                  <a:alpha val="0"/>
                </a:srgbClr>
              </a:clrTo>
            </a:clrChange>
            <a:duotone>
              <a:prstClr val="black"/>
              <a:schemeClr val="accent1">
                <a:tint val="45000"/>
                <a:satMod val="400000"/>
              </a:schemeClr>
            </a:duotone>
          </a:blip>
          <a:srcRect/>
          <a:stretch>
            <a:fillRect/>
          </a:stretch>
        </p:blipFill>
        <p:spPr bwMode="auto">
          <a:xfrm>
            <a:off x="2460033" y="6286520"/>
            <a:ext cx="432048" cy="421511"/>
          </a:xfrm>
          <a:prstGeom prst="rect">
            <a:avLst/>
          </a:prstGeom>
          <a:noFill/>
          <a:ln w="9525">
            <a:noFill/>
            <a:miter lim="800000"/>
            <a:headEnd/>
            <a:tailEnd/>
          </a:ln>
        </p:spPr>
      </p:pic>
      <p:sp>
        <p:nvSpPr>
          <p:cNvPr id="11" name="Footer Placeholder 7"/>
          <p:cNvSpPr txBox="1">
            <a:spLocks/>
          </p:cNvSpPr>
          <p:nvPr userDrawn="1"/>
        </p:nvSpPr>
        <p:spPr>
          <a:xfrm>
            <a:off x="2845901" y="6303461"/>
            <a:ext cx="2067844" cy="412616"/>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smtClean="0">
                <a:ln>
                  <a:noFill/>
                </a:ln>
                <a:solidFill>
                  <a:schemeClr val="tx2"/>
                </a:solidFill>
                <a:effectLst/>
                <a:uLnTx/>
                <a:uFillTx/>
                <a:latin typeface="Arial" pitchFamily="34" charset="0"/>
                <a:ea typeface="+mn-ea"/>
                <a:cs typeface="+mn-cs"/>
              </a:rPr>
              <a:t>University of Belgrade – </a:t>
            </a:r>
            <a:endParaRPr kumimoji="0" lang="sr-Latn-RS" sz="700" b="1" i="0" u="none" strike="noStrike" kern="1200" cap="none" spc="0" normalizeH="0" baseline="0" noProof="0" smtClean="0">
              <a:ln>
                <a:noFill/>
              </a:ln>
              <a:solidFill>
                <a:schemeClr val="tx2"/>
              </a:solidFill>
              <a:effectLst/>
              <a:uLnTx/>
              <a:uFillTx/>
              <a:latin typeface="Arial"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smtClean="0">
                <a:ln>
                  <a:noFill/>
                </a:ln>
                <a:solidFill>
                  <a:schemeClr val="tx2"/>
                </a:solidFill>
                <a:effectLst/>
                <a:uLnTx/>
                <a:uFillTx/>
                <a:latin typeface="Arial" pitchFamily="34" charset="0"/>
                <a:ea typeface="+mn-ea"/>
                <a:cs typeface="+mn-cs"/>
              </a:rPr>
              <a:t>Faculty of Transport and Traffic Engineering</a:t>
            </a:r>
            <a:endParaRPr kumimoji="0" lang="en-US" sz="1000" b="0" i="0" u="none" strike="noStrike" kern="1200" cap="none" spc="0" normalizeH="0" baseline="0" noProof="0" dirty="0">
              <a:ln>
                <a:noFill/>
              </a:ln>
              <a:solidFill>
                <a:srgbClr val="03579B"/>
              </a:solidFill>
              <a:effectLst/>
              <a:uLnTx/>
              <a:uFillTx/>
              <a:latin typeface="+mn-lt"/>
              <a:ea typeface="+mn-ea"/>
              <a:cs typeface="+mn-cs"/>
            </a:endParaRPr>
          </a:p>
        </p:txBody>
      </p:sp>
    </p:spTree>
    <p:extLst>
      <p:ext uri="{BB962C8B-B14F-4D97-AF65-F5344CB8AC3E}">
        <p14:creationId xmlns:p14="http://schemas.microsoft.com/office/powerpoint/2010/main" xmlns="" val="392681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bullet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746757" y="417881"/>
            <a:ext cx="7560000" cy="511567"/>
          </a:xfrm>
        </p:spPr>
        <p:txBody>
          <a:bodyPr>
            <a:noAutofit/>
          </a:bodyPr>
          <a:lstStyle>
            <a:lvl1pPr algn="ctr">
              <a:defRPr sz="4000" b="1">
                <a:solidFill>
                  <a:srgbClr val="03579B"/>
                </a:solidFill>
              </a:defRPr>
            </a:lvl1pPr>
          </a:lstStyle>
          <a:p>
            <a:r>
              <a:rPr lang="en-US" dirty="0" smtClean="0"/>
              <a:t>CLICK TO EDIT MASTER TITLE STYLE</a:t>
            </a:r>
            <a:endParaRPr lang="en-US" dirty="0"/>
          </a:p>
        </p:txBody>
      </p:sp>
      <p:sp>
        <p:nvSpPr>
          <p:cNvPr id="7" name="Content Placeholder 2"/>
          <p:cNvSpPr>
            <a:spLocks noGrp="1"/>
          </p:cNvSpPr>
          <p:nvPr>
            <p:ph idx="1" hasCustomPrompt="1"/>
          </p:nvPr>
        </p:nvSpPr>
        <p:spPr>
          <a:xfrm>
            <a:off x="746757" y="1825625"/>
            <a:ext cx="7560000" cy="4088925"/>
          </a:xfrm>
        </p:spPr>
        <p:txBody>
          <a:bodyPr/>
          <a:lstStyle>
            <a:lvl1pPr marL="457200" indent="-457200">
              <a:spcAft>
                <a:spcPts val="1000"/>
              </a:spcAft>
              <a:buFont typeface="Arial" charset="0"/>
              <a:buChar char="•"/>
              <a:defRPr>
                <a:latin typeface="+mj-lt"/>
              </a:defRPr>
            </a:lvl1pPr>
            <a:lvl2pPr marL="800100" indent="-342900">
              <a:spcAft>
                <a:spcPts val="500"/>
              </a:spcAft>
              <a:buFont typeface="Arial" charset="0"/>
              <a:buChar char="•"/>
              <a:defRPr/>
            </a:lvl2pPr>
            <a:lvl3pPr marL="1257300" indent="-342900">
              <a:spcAft>
                <a:spcPts val="500"/>
              </a:spcAft>
              <a:buFont typeface="Courier New" charset="0"/>
              <a:buChar char="o"/>
              <a:defRPr/>
            </a:lvl3pPr>
            <a:lvl4pPr marL="1714500" indent="-342900">
              <a:spcAft>
                <a:spcPts val="500"/>
              </a:spcAft>
              <a:buFont typeface="+mj-lt"/>
              <a:buAutoNum type="arabicPeriod"/>
              <a:defRPr/>
            </a:lvl4pPr>
            <a:lvl5pPr marL="2171700" indent="-342900">
              <a:spcAft>
                <a:spcPts val="500"/>
              </a:spcAft>
              <a:buFont typeface="+mj-lt"/>
              <a:buAutoNum type="alphaLcPeriod"/>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10"/>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628650" y="6299200"/>
            <a:ext cx="1027981" cy="416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 Placeholder 7"/>
          <p:cNvSpPr>
            <a:spLocks noGrp="1"/>
          </p:cNvSpPr>
          <p:nvPr>
            <p:ph type="body" sz="quarter" idx="10"/>
          </p:nvPr>
        </p:nvSpPr>
        <p:spPr>
          <a:xfrm>
            <a:off x="746757" y="1105167"/>
            <a:ext cx="7560000" cy="504029"/>
          </a:xfrm>
          <a:prstGeom prst="rect">
            <a:avLst/>
          </a:prstGeom>
        </p:spPr>
        <p:txBody>
          <a:bodyPr lIns="67355" tIns="33677" rIns="67355" bIns="33677" anchor="ctr">
            <a:spAutoFit/>
          </a:bodyPr>
          <a:lstStyle>
            <a:lvl1pPr marL="0" indent="0" algn="ctr">
              <a:buNone/>
              <a:defRPr sz="2000" b="0" i="0">
                <a:solidFill>
                  <a:schemeClr val="bg1">
                    <a:lumMod val="50000"/>
                  </a:schemeClr>
                </a:solidFill>
              </a:defRPr>
            </a:lvl1pPr>
          </a:lstStyle>
          <a:p>
            <a:pPr lvl="0"/>
            <a:r>
              <a:rPr lang="en-US" dirty="0" smtClean="0"/>
              <a:t>Click to edit Master text styles</a:t>
            </a:r>
          </a:p>
        </p:txBody>
      </p:sp>
      <p:sp>
        <p:nvSpPr>
          <p:cNvPr id="16" name="TextBox 10"/>
          <p:cNvSpPr txBox="1">
            <a:spLocks noChangeArrowheads="1"/>
          </p:cNvSpPr>
          <p:nvPr userDrawn="1"/>
        </p:nvSpPr>
        <p:spPr bwMode="auto">
          <a:xfrm>
            <a:off x="1571788" y="6359035"/>
            <a:ext cx="184856"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MS PGothic" pitchFamily="34" charset="-128"/>
              </a:defRPr>
            </a:lvl1pPr>
            <a:lvl2pPr marL="742950" indent="-285750">
              <a:defRPr sz="3600">
                <a:solidFill>
                  <a:schemeClr val="tx1"/>
                </a:solidFill>
                <a:latin typeface="Lato Light" charset="0"/>
                <a:ea typeface="MS PGothic" pitchFamily="34" charset="-128"/>
              </a:defRPr>
            </a:lvl2pPr>
            <a:lvl3pPr marL="1143000" indent="-228600">
              <a:defRPr sz="3600">
                <a:solidFill>
                  <a:schemeClr val="tx1"/>
                </a:solidFill>
                <a:latin typeface="Lato Light" charset="0"/>
                <a:ea typeface="MS PGothic" pitchFamily="34" charset="-128"/>
              </a:defRPr>
            </a:lvl3pPr>
            <a:lvl4pPr marL="1600200" indent="-228600">
              <a:defRPr sz="3600">
                <a:solidFill>
                  <a:schemeClr val="tx1"/>
                </a:solidFill>
                <a:latin typeface="Lato Light" charset="0"/>
                <a:ea typeface="MS PGothic" pitchFamily="34" charset="-128"/>
              </a:defRPr>
            </a:lvl4pPr>
            <a:lvl5pPr marL="2057400" indent="-228600">
              <a:defRPr sz="3600">
                <a:solidFill>
                  <a:schemeClr val="tx1"/>
                </a:solidFill>
                <a:latin typeface="Lato Light" charset="0"/>
                <a:ea typeface="MS PGothic" pitchFamily="34" charset="-128"/>
              </a:defRPr>
            </a:lvl5pPr>
            <a:lvl6pPr marL="2514600" indent="-228600" defTabSz="1827213" fontAlgn="base">
              <a:spcBef>
                <a:spcPct val="0"/>
              </a:spcBef>
              <a:spcAft>
                <a:spcPct val="0"/>
              </a:spcAft>
              <a:defRPr sz="3600">
                <a:solidFill>
                  <a:schemeClr val="tx1"/>
                </a:solidFill>
                <a:latin typeface="Lato Light" charset="0"/>
                <a:ea typeface="MS PGothic" pitchFamily="34" charset="-128"/>
              </a:defRPr>
            </a:lvl6pPr>
            <a:lvl7pPr marL="2971800" indent="-228600" defTabSz="1827213" fontAlgn="base">
              <a:spcBef>
                <a:spcPct val="0"/>
              </a:spcBef>
              <a:spcAft>
                <a:spcPct val="0"/>
              </a:spcAft>
              <a:defRPr sz="3600">
                <a:solidFill>
                  <a:schemeClr val="tx1"/>
                </a:solidFill>
                <a:latin typeface="Lato Light" charset="0"/>
                <a:ea typeface="MS PGothic" pitchFamily="34" charset="-128"/>
              </a:defRPr>
            </a:lvl7pPr>
            <a:lvl8pPr marL="3429000" indent="-228600" defTabSz="1827213" fontAlgn="base">
              <a:spcBef>
                <a:spcPct val="0"/>
              </a:spcBef>
              <a:spcAft>
                <a:spcPct val="0"/>
              </a:spcAft>
              <a:defRPr sz="3600">
                <a:solidFill>
                  <a:schemeClr val="tx1"/>
                </a:solidFill>
                <a:latin typeface="Lato Light" charset="0"/>
                <a:ea typeface="MS PGothic" pitchFamily="34" charset="-128"/>
              </a:defRPr>
            </a:lvl8pPr>
            <a:lvl9pPr marL="3886200" indent="-228600" defTabSz="1827213" fontAlgn="base">
              <a:spcBef>
                <a:spcPct val="0"/>
              </a:spcBef>
              <a:spcAft>
                <a:spcPct val="0"/>
              </a:spcAft>
              <a:defRPr sz="3600">
                <a:solidFill>
                  <a:schemeClr val="tx1"/>
                </a:solidFill>
                <a:latin typeface="Lato Light" charset="0"/>
                <a:ea typeface="MS PGothic" pitchFamily="34" charset="-128"/>
              </a:defRPr>
            </a:lvl9pPr>
          </a:lstStyle>
          <a:p>
            <a:pPr eaLnBrk="1" hangingPunct="1">
              <a:defRPr/>
            </a:pPr>
            <a:r>
              <a:rPr lang="id-ID" sz="1100" dirty="0" smtClean="0">
                <a:solidFill>
                  <a:srgbClr val="03579B"/>
                </a:solidFill>
                <a:latin typeface="Calibri Light" pitchFamily="34" charset="0"/>
              </a:rPr>
              <a:t>|</a:t>
            </a:r>
          </a:p>
        </p:txBody>
      </p:sp>
      <p:sp>
        <p:nvSpPr>
          <p:cNvPr id="2" name="Date Placeholder 1"/>
          <p:cNvSpPr>
            <a:spLocks noGrp="1"/>
          </p:cNvSpPr>
          <p:nvPr>
            <p:ph type="dt" sz="half" idx="11"/>
          </p:nvPr>
        </p:nvSpPr>
        <p:spPr/>
        <p:txBody>
          <a:bodyPr/>
          <a:lstStyle/>
          <a:p>
            <a:fld id="{6CFF39DB-9F3B-AE43-AEB3-A7C659109FE1}" type="datetime5">
              <a:rPr lang="en-US" smtClean="0"/>
              <a:pPr/>
              <a:t>2-Dec-20</a:t>
            </a:fld>
            <a:endParaRPr lang="en-US" dirty="0"/>
          </a:p>
        </p:txBody>
      </p:sp>
      <p:sp>
        <p:nvSpPr>
          <p:cNvPr id="3" name="Footer Placeholder 2"/>
          <p:cNvSpPr>
            <a:spLocks noGrp="1"/>
          </p:cNvSpPr>
          <p:nvPr>
            <p:ph type="ftr" sz="quarter" idx="12"/>
          </p:nvPr>
        </p:nvSpPr>
        <p:spPr/>
        <p:txBody>
          <a:bodyPr/>
          <a:lstStyle/>
          <a:p>
            <a:endParaRPr lang="en-US" dirty="0"/>
          </a:p>
        </p:txBody>
      </p:sp>
      <p:sp>
        <p:nvSpPr>
          <p:cNvPr id="4" name="Slide Number Placeholder 3"/>
          <p:cNvSpPr>
            <a:spLocks noGrp="1"/>
          </p:cNvSpPr>
          <p:nvPr>
            <p:ph type="sldNum" sz="quarter" idx="13"/>
          </p:nvPr>
        </p:nvSpPr>
        <p:spPr/>
        <p:txBody>
          <a:bodyPr/>
          <a:lstStyle/>
          <a:p>
            <a:fld id="{F717DA96-AA4F-5D44-92EC-608885C0EB99}" type="slidenum">
              <a:rPr lang="en-US" smtClean="0"/>
              <a:pPr/>
              <a:t>‹#›</a:t>
            </a:fld>
            <a:endParaRPr lang="en-US" dirty="0"/>
          </a:p>
        </p:txBody>
      </p:sp>
    </p:spTree>
    <p:extLst>
      <p:ext uri="{BB962C8B-B14F-4D97-AF65-F5344CB8AC3E}">
        <p14:creationId xmlns:p14="http://schemas.microsoft.com/office/powerpoint/2010/main" xmlns="" val="821884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746757" y="350499"/>
            <a:ext cx="7560000" cy="646331"/>
          </a:xfrm>
        </p:spPr>
        <p:txBody>
          <a:bodyPr>
            <a:noAutofit/>
          </a:bodyPr>
          <a:lstStyle>
            <a:lvl1pPr algn="ctr">
              <a:defRPr sz="4000" b="1">
                <a:solidFill>
                  <a:srgbClr val="03579B"/>
                </a:solidFill>
              </a:defRPr>
            </a:lvl1pPr>
          </a:lstStyle>
          <a:p>
            <a:r>
              <a:rPr lang="en-US" dirty="0" smtClean="0"/>
              <a:t>CLICK TO EDIT MASTER TITLE STYLE</a:t>
            </a:r>
            <a:endParaRPr lang="en-US" dirty="0"/>
          </a:p>
        </p:txBody>
      </p:sp>
      <p:pic>
        <p:nvPicPr>
          <p:cNvPr id="10" name="Picture 10"/>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628650" y="6299200"/>
            <a:ext cx="1027981" cy="416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 Placeholder 7"/>
          <p:cNvSpPr>
            <a:spLocks noGrp="1"/>
          </p:cNvSpPr>
          <p:nvPr>
            <p:ph type="body" sz="quarter" idx="10"/>
          </p:nvPr>
        </p:nvSpPr>
        <p:spPr>
          <a:xfrm>
            <a:off x="746757" y="1105167"/>
            <a:ext cx="7560000" cy="504029"/>
          </a:xfrm>
          <a:prstGeom prst="rect">
            <a:avLst/>
          </a:prstGeom>
        </p:spPr>
        <p:txBody>
          <a:bodyPr lIns="67355" tIns="33677" rIns="67355" bIns="33677" anchor="ctr">
            <a:spAutoFit/>
          </a:bodyPr>
          <a:lstStyle>
            <a:lvl1pPr marL="0" indent="0" algn="ctr">
              <a:buNone/>
              <a:defRPr sz="2000" b="0" i="0">
                <a:solidFill>
                  <a:schemeClr val="bg1">
                    <a:lumMod val="50000"/>
                  </a:schemeClr>
                </a:solidFill>
              </a:defRPr>
            </a:lvl1pPr>
          </a:lstStyle>
          <a:p>
            <a:pPr lvl="0"/>
            <a:r>
              <a:rPr lang="en-US" dirty="0" smtClean="0"/>
              <a:t>Click to edit Master text styles</a:t>
            </a:r>
          </a:p>
        </p:txBody>
      </p:sp>
      <p:sp>
        <p:nvSpPr>
          <p:cNvPr id="17" name="TextBox 16"/>
          <p:cNvSpPr txBox="1">
            <a:spLocks noChangeArrowheads="1"/>
          </p:cNvSpPr>
          <p:nvPr userDrawn="1"/>
        </p:nvSpPr>
        <p:spPr bwMode="auto">
          <a:xfrm>
            <a:off x="1571788" y="6359035"/>
            <a:ext cx="184856"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MS PGothic" pitchFamily="34" charset="-128"/>
              </a:defRPr>
            </a:lvl1pPr>
            <a:lvl2pPr marL="742950" indent="-285750">
              <a:defRPr sz="3600">
                <a:solidFill>
                  <a:schemeClr val="tx1"/>
                </a:solidFill>
                <a:latin typeface="Lato Light" charset="0"/>
                <a:ea typeface="MS PGothic" pitchFamily="34" charset="-128"/>
              </a:defRPr>
            </a:lvl2pPr>
            <a:lvl3pPr marL="1143000" indent="-228600">
              <a:defRPr sz="3600">
                <a:solidFill>
                  <a:schemeClr val="tx1"/>
                </a:solidFill>
                <a:latin typeface="Lato Light" charset="0"/>
                <a:ea typeface="MS PGothic" pitchFamily="34" charset="-128"/>
              </a:defRPr>
            </a:lvl3pPr>
            <a:lvl4pPr marL="1600200" indent="-228600">
              <a:defRPr sz="3600">
                <a:solidFill>
                  <a:schemeClr val="tx1"/>
                </a:solidFill>
                <a:latin typeface="Lato Light" charset="0"/>
                <a:ea typeface="MS PGothic" pitchFamily="34" charset="-128"/>
              </a:defRPr>
            </a:lvl4pPr>
            <a:lvl5pPr marL="2057400" indent="-228600">
              <a:defRPr sz="3600">
                <a:solidFill>
                  <a:schemeClr val="tx1"/>
                </a:solidFill>
                <a:latin typeface="Lato Light" charset="0"/>
                <a:ea typeface="MS PGothic" pitchFamily="34" charset="-128"/>
              </a:defRPr>
            </a:lvl5pPr>
            <a:lvl6pPr marL="2514600" indent="-228600" defTabSz="1827213" fontAlgn="base">
              <a:spcBef>
                <a:spcPct val="0"/>
              </a:spcBef>
              <a:spcAft>
                <a:spcPct val="0"/>
              </a:spcAft>
              <a:defRPr sz="3600">
                <a:solidFill>
                  <a:schemeClr val="tx1"/>
                </a:solidFill>
                <a:latin typeface="Lato Light" charset="0"/>
                <a:ea typeface="MS PGothic" pitchFamily="34" charset="-128"/>
              </a:defRPr>
            </a:lvl6pPr>
            <a:lvl7pPr marL="2971800" indent="-228600" defTabSz="1827213" fontAlgn="base">
              <a:spcBef>
                <a:spcPct val="0"/>
              </a:spcBef>
              <a:spcAft>
                <a:spcPct val="0"/>
              </a:spcAft>
              <a:defRPr sz="3600">
                <a:solidFill>
                  <a:schemeClr val="tx1"/>
                </a:solidFill>
                <a:latin typeface="Lato Light" charset="0"/>
                <a:ea typeface="MS PGothic" pitchFamily="34" charset="-128"/>
              </a:defRPr>
            </a:lvl7pPr>
            <a:lvl8pPr marL="3429000" indent="-228600" defTabSz="1827213" fontAlgn="base">
              <a:spcBef>
                <a:spcPct val="0"/>
              </a:spcBef>
              <a:spcAft>
                <a:spcPct val="0"/>
              </a:spcAft>
              <a:defRPr sz="3600">
                <a:solidFill>
                  <a:schemeClr val="tx1"/>
                </a:solidFill>
                <a:latin typeface="Lato Light" charset="0"/>
                <a:ea typeface="MS PGothic" pitchFamily="34" charset="-128"/>
              </a:defRPr>
            </a:lvl8pPr>
            <a:lvl9pPr marL="3886200" indent="-228600" defTabSz="1827213" fontAlgn="base">
              <a:spcBef>
                <a:spcPct val="0"/>
              </a:spcBef>
              <a:spcAft>
                <a:spcPct val="0"/>
              </a:spcAft>
              <a:defRPr sz="3600">
                <a:solidFill>
                  <a:schemeClr val="tx1"/>
                </a:solidFill>
                <a:latin typeface="Lato Light" charset="0"/>
                <a:ea typeface="MS PGothic" pitchFamily="34" charset="-128"/>
              </a:defRPr>
            </a:lvl9pPr>
          </a:lstStyle>
          <a:p>
            <a:pPr eaLnBrk="1" hangingPunct="1">
              <a:defRPr/>
            </a:pPr>
            <a:r>
              <a:rPr lang="id-ID" sz="1100" dirty="0" smtClean="0">
                <a:solidFill>
                  <a:srgbClr val="03579B"/>
                </a:solidFill>
                <a:latin typeface="Calibri Light" pitchFamily="34" charset="0"/>
              </a:rPr>
              <a:t>|</a:t>
            </a:r>
          </a:p>
        </p:txBody>
      </p:sp>
      <p:sp>
        <p:nvSpPr>
          <p:cNvPr id="20" name="Picture Placeholder 22"/>
          <p:cNvSpPr>
            <a:spLocks noGrp="1"/>
          </p:cNvSpPr>
          <p:nvPr>
            <p:ph type="pic" sz="quarter" idx="13"/>
          </p:nvPr>
        </p:nvSpPr>
        <p:spPr>
          <a:xfrm>
            <a:off x="741019" y="2146562"/>
            <a:ext cx="3785738" cy="3600000"/>
          </a:xfrm>
        </p:spPr>
        <p:txBody>
          <a:bodyPr rtlCol="0">
            <a:normAutofit/>
          </a:bodyPr>
          <a:lstStyle>
            <a:lvl1pPr marL="0" indent="0">
              <a:buNone/>
              <a:defRPr sz="3199">
                <a:latin typeface="Calibri Light"/>
                <a:cs typeface="Calibri Light"/>
              </a:defRPr>
            </a:lvl1pPr>
          </a:lstStyle>
          <a:p>
            <a:pPr lvl="0"/>
            <a:endParaRPr lang="id-ID" noProof="0" dirty="0"/>
          </a:p>
        </p:txBody>
      </p:sp>
      <p:sp>
        <p:nvSpPr>
          <p:cNvPr id="22" name="Text Placeholder 7"/>
          <p:cNvSpPr>
            <a:spLocks noGrp="1"/>
          </p:cNvSpPr>
          <p:nvPr>
            <p:ph type="body" sz="quarter" idx="14"/>
          </p:nvPr>
        </p:nvSpPr>
        <p:spPr>
          <a:xfrm>
            <a:off x="4717258" y="2146562"/>
            <a:ext cx="3589500" cy="1018669"/>
          </a:xfrm>
          <a:prstGeom prst="rect">
            <a:avLst/>
          </a:prstGeom>
        </p:spPr>
        <p:txBody>
          <a:bodyPr lIns="67355" tIns="33677" rIns="67355" bIns="33677">
            <a:normAutofit/>
          </a:bodyPr>
          <a:lstStyle>
            <a:lvl1pPr marL="0" indent="0" algn="l">
              <a:buNone/>
              <a:defRPr sz="2800" b="1" i="0">
                <a:solidFill>
                  <a:srgbClr val="041B31"/>
                </a:solidFill>
              </a:defRPr>
            </a:lvl1pPr>
          </a:lstStyle>
          <a:p>
            <a:pPr lvl="0"/>
            <a:r>
              <a:rPr lang="en-US" dirty="0" smtClean="0"/>
              <a:t>Click to edit Master text styles</a:t>
            </a:r>
          </a:p>
        </p:txBody>
      </p:sp>
      <p:sp>
        <p:nvSpPr>
          <p:cNvPr id="23" name="Content Placeholder 2"/>
          <p:cNvSpPr>
            <a:spLocks noGrp="1"/>
          </p:cNvSpPr>
          <p:nvPr>
            <p:ph idx="1" hasCustomPrompt="1"/>
          </p:nvPr>
        </p:nvSpPr>
        <p:spPr>
          <a:xfrm>
            <a:off x="4717257" y="3165231"/>
            <a:ext cx="3589500" cy="2581331"/>
          </a:xfrm>
        </p:spPr>
        <p:txBody>
          <a:bodyPr/>
          <a:lstStyle>
            <a:lvl1pPr marL="0" indent="0">
              <a:lnSpc>
                <a:spcPct val="100000"/>
              </a:lnSpc>
              <a:buNone/>
              <a:defRPr sz="2200"/>
            </a:lvl1pPr>
            <a:lvl2pPr marL="457200" indent="0">
              <a:lnSpc>
                <a:spcPct val="100000"/>
              </a:lnSpc>
              <a:buNone/>
              <a:defRPr/>
            </a:lvl2pPr>
            <a:lvl3pPr marL="914400" indent="0">
              <a:lnSpc>
                <a:spcPct val="100000"/>
              </a:lnSpc>
              <a:buNone/>
              <a:defRPr/>
            </a:lvl3pPr>
            <a:lvl4pPr marL="1371600" indent="0">
              <a:lnSpc>
                <a:spcPct val="100000"/>
              </a:lnSpc>
              <a:buNone/>
              <a:defRPr/>
            </a:lvl4pPr>
            <a:lvl5pPr marL="1828800" indent="0">
              <a:lnSpc>
                <a:spcPct val="100000"/>
              </a:lnSpc>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Date Placeholder 1"/>
          <p:cNvSpPr>
            <a:spLocks noGrp="1"/>
          </p:cNvSpPr>
          <p:nvPr>
            <p:ph type="dt" sz="half" idx="15"/>
          </p:nvPr>
        </p:nvSpPr>
        <p:spPr/>
        <p:txBody>
          <a:bodyPr/>
          <a:lstStyle/>
          <a:p>
            <a:fld id="{480F7101-BA80-C549-9511-34B052607460}" type="datetime5">
              <a:rPr lang="en-US" smtClean="0"/>
              <a:pPr/>
              <a:t>2-Dec-20</a:t>
            </a:fld>
            <a:endParaRPr lang="en-US" dirty="0"/>
          </a:p>
        </p:txBody>
      </p:sp>
      <p:sp>
        <p:nvSpPr>
          <p:cNvPr id="3" name="Footer Placeholder 2"/>
          <p:cNvSpPr>
            <a:spLocks noGrp="1"/>
          </p:cNvSpPr>
          <p:nvPr>
            <p:ph type="ftr" sz="quarter" idx="16"/>
          </p:nvPr>
        </p:nvSpPr>
        <p:spPr/>
        <p:txBody>
          <a:bodyPr/>
          <a:lstStyle/>
          <a:p>
            <a:endParaRPr lang="en-US" dirty="0"/>
          </a:p>
        </p:txBody>
      </p:sp>
      <p:sp>
        <p:nvSpPr>
          <p:cNvPr id="4" name="Slide Number Placeholder 3"/>
          <p:cNvSpPr>
            <a:spLocks noGrp="1"/>
          </p:cNvSpPr>
          <p:nvPr>
            <p:ph type="sldNum" sz="quarter" idx="17"/>
          </p:nvPr>
        </p:nvSpPr>
        <p:spPr/>
        <p:txBody>
          <a:bodyPr/>
          <a:lstStyle/>
          <a:p>
            <a:fld id="{F717DA96-AA4F-5D44-92EC-608885C0EB99}" type="slidenum">
              <a:rPr lang="en-US" smtClean="0"/>
              <a:pPr/>
              <a:t>‹#›</a:t>
            </a:fld>
            <a:endParaRPr lang="en-US" dirty="0"/>
          </a:p>
        </p:txBody>
      </p:sp>
      <p:pic>
        <p:nvPicPr>
          <p:cNvPr id="12" name="Picture 2" descr="Krug PLAVI"/>
          <p:cNvPicPr>
            <a:picLocks noChangeAspect="1" noChangeArrowheads="1"/>
          </p:cNvPicPr>
          <p:nvPr userDrawn="1"/>
        </p:nvPicPr>
        <p:blipFill>
          <a:blip r:embed="rId3" cstate="print">
            <a:clrChange>
              <a:clrFrom>
                <a:srgbClr val="FFFFFF"/>
              </a:clrFrom>
              <a:clrTo>
                <a:srgbClr val="FFFFFF">
                  <a:alpha val="0"/>
                </a:srgbClr>
              </a:clrTo>
            </a:clrChange>
            <a:duotone>
              <a:prstClr val="black"/>
              <a:schemeClr val="accent1">
                <a:tint val="45000"/>
                <a:satMod val="400000"/>
              </a:schemeClr>
            </a:duotone>
          </a:blip>
          <a:srcRect/>
          <a:stretch>
            <a:fillRect/>
          </a:stretch>
        </p:blipFill>
        <p:spPr bwMode="auto">
          <a:xfrm>
            <a:off x="2460033" y="6286520"/>
            <a:ext cx="432048" cy="421511"/>
          </a:xfrm>
          <a:prstGeom prst="rect">
            <a:avLst/>
          </a:prstGeom>
          <a:noFill/>
          <a:ln w="9525">
            <a:noFill/>
            <a:miter lim="800000"/>
            <a:headEnd/>
            <a:tailEnd/>
          </a:ln>
        </p:spPr>
      </p:pic>
      <p:sp>
        <p:nvSpPr>
          <p:cNvPr id="13" name="Footer Placeholder 7"/>
          <p:cNvSpPr txBox="1">
            <a:spLocks/>
          </p:cNvSpPr>
          <p:nvPr userDrawn="1"/>
        </p:nvSpPr>
        <p:spPr>
          <a:xfrm>
            <a:off x="2845901" y="6303461"/>
            <a:ext cx="2067844" cy="412616"/>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smtClean="0">
                <a:ln>
                  <a:noFill/>
                </a:ln>
                <a:solidFill>
                  <a:schemeClr val="tx2"/>
                </a:solidFill>
                <a:effectLst/>
                <a:uLnTx/>
                <a:uFillTx/>
                <a:latin typeface="Arial" pitchFamily="34" charset="0"/>
                <a:ea typeface="+mn-ea"/>
                <a:cs typeface="+mn-cs"/>
              </a:rPr>
              <a:t>University of Belgrade – </a:t>
            </a:r>
            <a:endParaRPr kumimoji="0" lang="sr-Latn-RS" sz="700" b="1" i="0" u="none" strike="noStrike" kern="1200" cap="none" spc="0" normalizeH="0" baseline="0" noProof="0" smtClean="0">
              <a:ln>
                <a:noFill/>
              </a:ln>
              <a:solidFill>
                <a:schemeClr val="tx2"/>
              </a:solidFill>
              <a:effectLst/>
              <a:uLnTx/>
              <a:uFillTx/>
              <a:latin typeface="Arial"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smtClean="0">
                <a:ln>
                  <a:noFill/>
                </a:ln>
                <a:solidFill>
                  <a:schemeClr val="tx2"/>
                </a:solidFill>
                <a:effectLst/>
                <a:uLnTx/>
                <a:uFillTx/>
                <a:latin typeface="Arial" pitchFamily="34" charset="0"/>
                <a:ea typeface="+mn-ea"/>
                <a:cs typeface="+mn-cs"/>
              </a:rPr>
              <a:t>Faculty of Transport and Traffic Engineering</a:t>
            </a:r>
            <a:endParaRPr kumimoji="0" lang="en-US" sz="1000" b="0" i="0" u="none" strike="noStrike" kern="1200" cap="none" spc="0" normalizeH="0" baseline="0" noProof="0" dirty="0">
              <a:ln>
                <a:noFill/>
              </a:ln>
              <a:solidFill>
                <a:srgbClr val="03579B"/>
              </a:solidFill>
              <a:effectLst/>
              <a:uLnTx/>
              <a:uFillTx/>
              <a:latin typeface="+mn-lt"/>
              <a:ea typeface="+mn-ea"/>
              <a:cs typeface="+mn-cs"/>
            </a:endParaRPr>
          </a:p>
        </p:txBody>
      </p:sp>
    </p:spTree>
    <p:extLst>
      <p:ext uri="{BB962C8B-B14F-4D97-AF65-F5344CB8AC3E}">
        <p14:creationId xmlns:p14="http://schemas.microsoft.com/office/powerpoint/2010/main" xmlns="" val="584135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46756" y="1681163"/>
            <a:ext cx="3594263" cy="823912"/>
          </a:xfrm>
        </p:spPr>
        <p:txBody>
          <a:bodyPr anchor="b"/>
          <a:lstStyle>
            <a:lvl1pPr marL="0" indent="0">
              <a:buNone/>
              <a:defRPr sz="2400" b="0">
                <a:solidFill>
                  <a:schemeClr val="bg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746756" y="2505075"/>
            <a:ext cx="3594263" cy="326267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0" y="1681163"/>
            <a:ext cx="3677607" cy="823912"/>
          </a:xfrm>
        </p:spPr>
        <p:txBody>
          <a:bodyPr anchor="b"/>
          <a:lstStyle>
            <a:lvl1pPr marL="0" indent="0">
              <a:buNone/>
              <a:defRPr sz="2400" b="0">
                <a:solidFill>
                  <a:schemeClr val="bg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29150" y="2505075"/>
            <a:ext cx="3677607" cy="326267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1"/>
          <p:cNvSpPr>
            <a:spLocks noGrp="1"/>
          </p:cNvSpPr>
          <p:nvPr>
            <p:ph type="title" hasCustomPrompt="1"/>
          </p:nvPr>
        </p:nvSpPr>
        <p:spPr>
          <a:xfrm>
            <a:off x="746757" y="417881"/>
            <a:ext cx="7560000" cy="511567"/>
          </a:xfrm>
        </p:spPr>
        <p:txBody>
          <a:bodyPr>
            <a:noAutofit/>
          </a:bodyPr>
          <a:lstStyle>
            <a:lvl1pPr algn="ctr">
              <a:defRPr sz="4000" b="1">
                <a:solidFill>
                  <a:srgbClr val="03579B"/>
                </a:solidFill>
              </a:defRPr>
            </a:lvl1pPr>
          </a:lstStyle>
          <a:p>
            <a:r>
              <a:rPr lang="en-US" dirty="0" smtClean="0"/>
              <a:t>CLICK TO EDIT MASTER TITLE STYLE</a:t>
            </a:r>
            <a:endParaRPr lang="en-US" dirty="0"/>
          </a:p>
        </p:txBody>
      </p:sp>
      <p:pic>
        <p:nvPicPr>
          <p:cNvPr id="19" name="Picture 10"/>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628650" y="6299200"/>
            <a:ext cx="1027981" cy="416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TextBox 20"/>
          <p:cNvSpPr txBox="1">
            <a:spLocks noChangeArrowheads="1"/>
          </p:cNvSpPr>
          <p:nvPr userDrawn="1"/>
        </p:nvSpPr>
        <p:spPr bwMode="auto">
          <a:xfrm>
            <a:off x="1571788" y="6359035"/>
            <a:ext cx="184856"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MS PGothic" pitchFamily="34" charset="-128"/>
              </a:defRPr>
            </a:lvl1pPr>
            <a:lvl2pPr marL="742950" indent="-285750">
              <a:defRPr sz="3600">
                <a:solidFill>
                  <a:schemeClr val="tx1"/>
                </a:solidFill>
                <a:latin typeface="Lato Light" charset="0"/>
                <a:ea typeface="MS PGothic" pitchFamily="34" charset="-128"/>
              </a:defRPr>
            </a:lvl2pPr>
            <a:lvl3pPr marL="1143000" indent="-228600">
              <a:defRPr sz="3600">
                <a:solidFill>
                  <a:schemeClr val="tx1"/>
                </a:solidFill>
                <a:latin typeface="Lato Light" charset="0"/>
                <a:ea typeface="MS PGothic" pitchFamily="34" charset="-128"/>
              </a:defRPr>
            </a:lvl3pPr>
            <a:lvl4pPr marL="1600200" indent="-228600">
              <a:defRPr sz="3600">
                <a:solidFill>
                  <a:schemeClr val="tx1"/>
                </a:solidFill>
                <a:latin typeface="Lato Light" charset="0"/>
                <a:ea typeface="MS PGothic" pitchFamily="34" charset="-128"/>
              </a:defRPr>
            </a:lvl4pPr>
            <a:lvl5pPr marL="2057400" indent="-228600">
              <a:defRPr sz="3600">
                <a:solidFill>
                  <a:schemeClr val="tx1"/>
                </a:solidFill>
                <a:latin typeface="Lato Light" charset="0"/>
                <a:ea typeface="MS PGothic" pitchFamily="34" charset="-128"/>
              </a:defRPr>
            </a:lvl5pPr>
            <a:lvl6pPr marL="2514600" indent="-228600" defTabSz="1827213" fontAlgn="base">
              <a:spcBef>
                <a:spcPct val="0"/>
              </a:spcBef>
              <a:spcAft>
                <a:spcPct val="0"/>
              </a:spcAft>
              <a:defRPr sz="3600">
                <a:solidFill>
                  <a:schemeClr val="tx1"/>
                </a:solidFill>
                <a:latin typeface="Lato Light" charset="0"/>
                <a:ea typeface="MS PGothic" pitchFamily="34" charset="-128"/>
              </a:defRPr>
            </a:lvl6pPr>
            <a:lvl7pPr marL="2971800" indent="-228600" defTabSz="1827213" fontAlgn="base">
              <a:spcBef>
                <a:spcPct val="0"/>
              </a:spcBef>
              <a:spcAft>
                <a:spcPct val="0"/>
              </a:spcAft>
              <a:defRPr sz="3600">
                <a:solidFill>
                  <a:schemeClr val="tx1"/>
                </a:solidFill>
                <a:latin typeface="Lato Light" charset="0"/>
                <a:ea typeface="MS PGothic" pitchFamily="34" charset="-128"/>
              </a:defRPr>
            </a:lvl7pPr>
            <a:lvl8pPr marL="3429000" indent="-228600" defTabSz="1827213" fontAlgn="base">
              <a:spcBef>
                <a:spcPct val="0"/>
              </a:spcBef>
              <a:spcAft>
                <a:spcPct val="0"/>
              </a:spcAft>
              <a:defRPr sz="3600">
                <a:solidFill>
                  <a:schemeClr val="tx1"/>
                </a:solidFill>
                <a:latin typeface="Lato Light" charset="0"/>
                <a:ea typeface="MS PGothic" pitchFamily="34" charset="-128"/>
              </a:defRPr>
            </a:lvl8pPr>
            <a:lvl9pPr marL="3886200" indent="-228600" defTabSz="1827213" fontAlgn="base">
              <a:spcBef>
                <a:spcPct val="0"/>
              </a:spcBef>
              <a:spcAft>
                <a:spcPct val="0"/>
              </a:spcAft>
              <a:defRPr sz="3600">
                <a:solidFill>
                  <a:schemeClr val="tx1"/>
                </a:solidFill>
                <a:latin typeface="Lato Light" charset="0"/>
                <a:ea typeface="MS PGothic" pitchFamily="34" charset="-128"/>
              </a:defRPr>
            </a:lvl9pPr>
          </a:lstStyle>
          <a:p>
            <a:pPr eaLnBrk="1" hangingPunct="1">
              <a:defRPr/>
            </a:pPr>
            <a:r>
              <a:rPr lang="id-ID" sz="1100" dirty="0" smtClean="0">
                <a:solidFill>
                  <a:srgbClr val="03579B"/>
                </a:solidFill>
                <a:latin typeface="Calibri Light" pitchFamily="34" charset="0"/>
              </a:rPr>
              <a:t>|</a:t>
            </a:r>
          </a:p>
        </p:txBody>
      </p:sp>
      <p:sp>
        <p:nvSpPr>
          <p:cNvPr id="2" name="Date Placeholder 1"/>
          <p:cNvSpPr>
            <a:spLocks noGrp="1"/>
          </p:cNvSpPr>
          <p:nvPr>
            <p:ph type="dt" sz="half" idx="10"/>
          </p:nvPr>
        </p:nvSpPr>
        <p:spPr/>
        <p:txBody>
          <a:bodyPr/>
          <a:lstStyle/>
          <a:p>
            <a:fld id="{DF38D857-21BC-2B4E-BF66-3FA66604BE74}" type="datetime5">
              <a:rPr lang="en-US" smtClean="0"/>
              <a:pPr/>
              <a:t>2-Dec-20</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F717DA96-AA4F-5D44-92EC-608885C0EB99}" type="slidenum">
              <a:rPr lang="en-US" smtClean="0"/>
              <a:pPr/>
              <a:t>‹#›</a:t>
            </a:fld>
            <a:endParaRPr lang="en-US" dirty="0"/>
          </a:p>
        </p:txBody>
      </p:sp>
    </p:spTree>
    <p:extLst>
      <p:ext uri="{BB962C8B-B14F-4D97-AF65-F5344CB8AC3E}">
        <p14:creationId xmlns:p14="http://schemas.microsoft.com/office/powerpoint/2010/main" xmlns="" val="1410707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746757" y="417881"/>
            <a:ext cx="7560000" cy="511567"/>
          </a:xfrm>
        </p:spPr>
        <p:txBody>
          <a:bodyPr>
            <a:noAutofit/>
          </a:bodyPr>
          <a:lstStyle>
            <a:lvl1pPr algn="ctr">
              <a:defRPr sz="4000" b="1">
                <a:solidFill>
                  <a:srgbClr val="03579B"/>
                </a:solidFill>
              </a:defRPr>
            </a:lvl1pPr>
          </a:lstStyle>
          <a:p>
            <a:r>
              <a:rPr lang="en-US" dirty="0" smtClean="0"/>
              <a:t>CLICK TO EDIT MASTER TITLE STYLE</a:t>
            </a:r>
            <a:endParaRPr lang="en-US" dirty="0"/>
          </a:p>
        </p:txBody>
      </p:sp>
      <p:sp>
        <p:nvSpPr>
          <p:cNvPr id="7" name="Content Placeholder 2"/>
          <p:cNvSpPr>
            <a:spLocks noGrp="1"/>
          </p:cNvSpPr>
          <p:nvPr>
            <p:ph idx="1"/>
          </p:nvPr>
        </p:nvSpPr>
        <p:spPr>
          <a:xfrm>
            <a:off x="746757" y="2180492"/>
            <a:ext cx="7560000" cy="3734058"/>
          </a:xfrm>
        </p:spPr>
        <p:txBody>
          <a:bodyPr/>
          <a:lstStyle>
            <a:lvl1pPr marL="0" indent="0">
              <a:buNone/>
              <a:defRPr>
                <a:latin typeface="+mj-lt"/>
              </a:defRPr>
            </a:lvl1pPr>
            <a:lvl2pPr marL="800100" indent="-342900">
              <a:buFont typeface="Arial" charset="0"/>
              <a:buChar char="•"/>
              <a:defRPr/>
            </a:lvl2pPr>
            <a:lvl3pPr marL="1257300" indent="-342900">
              <a:buFont typeface="Courier New" charset="0"/>
              <a:buChar char="o"/>
              <a:defRPr/>
            </a:lvl3pPr>
            <a:lvl4pPr marL="1714500" indent="-342900">
              <a:buFont typeface="+mj-lt"/>
              <a:buAutoNum type="arabicPeriod"/>
              <a:defRPr/>
            </a:lvl4pPr>
            <a:lvl5pPr marL="2171700" indent="-342900">
              <a:buFont typeface="+mj-lt"/>
              <a:buAutoNum type="alphaLcPeriod"/>
              <a:defRPr/>
            </a:lvl5pPr>
          </a:lstStyle>
          <a:p>
            <a:pPr lvl="0"/>
            <a:endParaRPr lang="en-US" dirty="0"/>
          </a:p>
        </p:txBody>
      </p:sp>
      <p:pic>
        <p:nvPicPr>
          <p:cNvPr id="9" name="Picture 10"/>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628650" y="6299200"/>
            <a:ext cx="1027981" cy="416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 Placeholder 7"/>
          <p:cNvSpPr>
            <a:spLocks noGrp="1"/>
          </p:cNvSpPr>
          <p:nvPr>
            <p:ph type="body" sz="quarter" idx="10"/>
          </p:nvPr>
        </p:nvSpPr>
        <p:spPr>
          <a:xfrm>
            <a:off x="746757" y="1105167"/>
            <a:ext cx="7560000" cy="504029"/>
          </a:xfrm>
          <a:prstGeom prst="rect">
            <a:avLst/>
          </a:prstGeom>
        </p:spPr>
        <p:txBody>
          <a:bodyPr lIns="67355" tIns="33677" rIns="67355" bIns="33677" anchor="ctr">
            <a:spAutoFit/>
          </a:bodyPr>
          <a:lstStyle>
            <a:lvl1pPr marL="0" indent="0" algn="ctr">
              <a:buNone/>
              <a:defRPr sz="2000" b="0" i="0">
                <a:solidFill>
                  <a:schemeClr val="bg1">
                    <a:lumMod val="50000"/>
                  </a:schemeClr>
                </a:solidFill>
              </a:defRPr>
            </a:lvl1pPr>
          </a:lstStyle>
          <a:p>
            <a:pPr lvl="0"/>
            <a:r>
              <a:rPr lang="en-US" dirty="0" smtClean="0"/>
              <a:t>Click to edit Master text styles</a:t>
            </a:r>
          </a:p>
        </p:txBody>
      </p:sp>
      <p:sp>
        <p:nvSpPr>
          <p:cNvPr id="16" name="TextBox 10"/>
          <p:cNvSpPr txBox="1">
            <a:spLocks noChangeArrowheads="1"/>
          </p:cNvSpPr>
          <p:nvPr userDrawn="1"/>
        </p:nvSpPr>
        <p:spPr bwMode="auto">
          <a:xfrm>
            <a:off x="1571788" y="6359035"/>
            <a:ext cx="184856"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MS PGothic" pitchFamily="34" charset="-128"/>
              </a:defRPr>
            </a:lvl1pPr>
            <a:lvl2pPr marL="742950" indent="-285750">
              <a:defRPr sz="3600">
                <a:solidFill>
                  <a:schemeClr val="tx1"/>
                </a:solidFill>
                <a:latin typeface="Lato Light" charset="0"/>
                <a:ea typeface="MS PGothic" pitchFamily="34" charset="-128"/>
              </a:defRPr>
            </a:lvl2pPr>
            <a:lvl3pPr marL="1143000" indent="-228600">
              <a:defRPr sz="3600">
                <a:solidFill>
                  <a:schemeClr val="tx1"/>
                </a:solidFill>
                <a:latin typeface="Lato Light" charset="0"/>
                <a:ea typeface="MS PGothic" pitchFamily="34" charset="-128"/>
              </a:defRPr>
            </a:lvl3pPr>
            <a:lvl4pPr marL="1600200" indent="-228600">
              <a:defRPr sz="3600">
                <a:solidFill>
                  <a:schemeClr val="tx1"/>
                </a:solidFill>
                <a:latin typeface="Lato Light" charset="0"/>
                <a:ea typeface="MS PGothic" pitchFamily="34" charset="-128"/>
              </a:defRPr>
            </a:lvl4pPr>
            <a:lvl5pPr marL="2057400" indent="-228600">
              <a:defRPr sz="3600">
                <a:solidFill>
                  <a:schemeClr val="tx1"/>
                </a:solidFill>
                <a:latin typeface="Lato Light" charset="0"/>
                <a:ea typeface="MS PGothic" pitchFamily="34" charset="-128"/>
              </a:defRPr>
            </a:lvl5pPr>
            <a:lvl6pPr marL="2514600" indent="-228600" defTabSz="1827213" fontAlgn="base">
              <a:spcBef>
                <a:spcPct val="0"/>
              </a:spcBef>
              <a:spcAft>
                <a:spcPct val="0"/>
              </a:spcAft>
              <a:defRPr sz="3600">
                <a:solidFill>
                  <a:schemeClr val="tx1"/>
                </a:solidFill>
                <a:latin typeface="Lato Light" charset="0"/>
                <a:ea typeface="MS PGothic" pitchFamily="34" charset="-128"/>
              </a:defRPr>
            </a:lvl6pPr>
            <a:lvl7pPr marL="2971800" indent="-228600" defTabSz="1827213" fontAlgn="base">
              <a:spcBef>
                <a:spcPct val="0"/>
              </a:spcBef>
              <a:spcAft>
                <a:spcPct val="0"/>
              </a:spcAft>
              <a:defRPr sz="3600">
                <a:solidFill>
                  <a:schemeClr val="tx1"/>
                </a:solidFill>
                <a:latin typeface="Lato Light" charset="0"/>
                <a:ea typeface="MS PGothic" pitchFamily="34" charset="-128"/>
              </a:defRPr>
            </a:lvl7pPr>
            <a:lvl8pPr marL="3429000" indent="-228600" defTabSz="1827213" fontAlgn="base">
              <a:spcBef>
                <a:spcPct val="0"/>
              </a:spcBef>
              <a:spcAft>
                <a:spcPct val="0"/>
              </a:spcAft>
              <a:defRPr sz="3600">
                <a:solidFill>
                  <a:schemeClr val="tx1"/>
                </a:solidFill>
                <a:latin typeface="Lato Light" charset="0"/>
                <a:ea typeface="MS PGothic" pitchFamily="34" charset="-128"/>
              </a:defRPr>
            </a:lvl8pPr>
            <a:lvl9pPr marL="3886200" indent="-228600" defTabSz="1827213" fontAlgn="base">
              <a:spcBef>
                <a:spcPct val="0"/>
              </a:spcBef>
              <a:spcAft>
                <a:spcPct val="0"/>
              </a:spcAft>
              <a:defRPr sz="3600">
                <a:solidFill>
                  <a:schemeClr val="tx1"/>
                </a:solidFill>
                <a:latin typeface="Lato Light" charset="0"/>
                <a:ea typeface="MS PGothic" pitchFamily="34" charset="-128"/>
              </a:defRPr>
            </a:lvl9pPr>
          </a:lstStyle>
          <a:p>
            <a:pPr eaLnBrk="1" hangingPunct="1">
              <a:defRPr/>
            </a:pPr>
            <a:r>
              <a:rPr lang="id-ID" sz="1100" dirty="0" smtClean="0">
                <a:solidFill>
                  <a:srgbClr val="03579B"/>
                </a:solidFill>
                <a:latin typeface="Calibri Light" pitchFamily="34" charset="0"/>
              </a:rPr>
              <a:t>|</a:t>
            </a:r>
          </a:p>
        </p:txBody>
      </p:sp>
      <p:sp>
        <p:nvSpPr>
          <p:cNvPr id="2" name="Date Placeholder 1"/>
          <p:cNvSpPr>
            <a:spLocks noGrp="1"/>
          </p:cNvSpPr>
          <p:nvPr>
            <p:ph type="dt" sz="half" idx="11"/>
          </p:nvPr>
        </p:nvSpPr>
        <p:spPr/>
        <p:txBody>
          <a:bodyPr/>
          <a:lstStyle/>
          <a:p>
            <a:fld id="{FE7ED2EF-F01F-2B43-A708-913645EFB585}" type="datetime5">
              <a:rPr lang="en-US" smtClean="0"/>
              <a:pPr/>
              <a:t>2-Dec-20</a:t>
            </a:fld>
            <a:endParaRPr lang="en-US" dirty="0"/>
          </a:p>
        </p:txBody>
      </p:sp>
      <p:sp>
        <p:nvSpPr>
          <p:cNvPr id="3" name="Footer Placeholder 2"/>
          <p:cNvSpPr>
            <a:spLocks noGrp="1"/>
          </p:cNvSpPr>
          <p:nvPr>
            <p:ph type="ftr" sz="quarter" idx="12"/>
          </p:nvPr>
        </p:nvSpPr>
        <p:spPr/>
        <p:txBody>
          <a:bodyPr/>
          <a:lstStyle/>
          <a:p>
            <a:endParaRPr lang="en-US" dirty="0"/>
          </a:p>
        </p:txBody>
      </p:sp>
      <p:sp>
        <p:nvSpPr>
          <p:cNvPr id="4" name="Slide Number Placeholder 3"/>
          <p:cNvSpPr>
            <a:spLocks noGrp="1"/>
          </p:cNvSpPr>
          <p:nvPr>
            <p:ph type="sldNum" sz="quarter" idx="13"/>
          </p:nvPr>
        </p:nvSpPr>
        <p:spPr/>
        <p:txBody>
          <a:bodyPr/>
          <a:lstStyle/>
          <a:p>
            <a:fld id="{F717DA96-AA4F-5D44-92EC-608885C0EB99}" type="slidenum">
              <a:rPr lang="en-US" smtClean="0"/>
              <a:pPr/>
              <a:t>‹#›</a:t>
            </a:fld>
            <a:endParaRPr lang="en-US" dirty="0"/>
          </a:p>
        </p:txBody>
      </p:sp>
    </p:spTree>
    <p:extLst>
      <p:ext uri="{BB962C8B-B14F-4D97-AF65-F5344CB8AC3E}">
        <p14:creationId xmlns:p14="http://schemas.microsoft.com/office/powerpoint/2010/main" xmlns="" val="1794681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_box">
    <p:spTree>
      <p:nvGrpSpPr>
        <p:cNvPr id="1" name=""/>
        <p:cNvGrpSpPr/>
        <p:nvPr/>
      </p:nvGrpSpPr>
      <p:grpSpPr>
        <a:xfrm>
          <a:off x="0" y="0"/>
          <a:ext cx="0" cy="0"/>
          <a:chOff x="0" y="0"/>
          <a:chExt cx="0" cy="0"/>
        </a:xfrm>
      </p:grpSpPr>
      <p:sp>
        <p:nvSpPr>
          <p:cNvPr id="3" name="Content Placeholder 3"/>
          <p:cNvSpPr>
            <a:spLocks noGrp="1"/>
          </p:cNvSpPr>
          <p:nvPr>
            <p:ph sz="half" idx="2" hasCustomPrompt="1"/>
          </p:nvPr>
        </p:nvSpPr>
        <p:spPr>
          <a:xfrm>
            <a:off x="746756" y="1681163"/>
            <a:ext cx="3594263" cy="408659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5"/>
          <p:cNvSpPr>
            <a:spLocks noGrp="1"/>
          </p:cNvSpPr>
          <p:nvPr>
            <p:ph sz="quarter" idx="4" hasCustomPrompt="1"/>
          </p:nvPr>
        </p:nvSpPr>
        <p:spPr>
          <a:xfrm>
            <a:off x="4629150" y="1681163"/>
            <a:ext cx="3677607" cy="408659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hasCustomPrompt="1"/>
          </p:nvPr>
        </p:nvSpPr>
        <p:spPr>
          <a:xfrm>
            <a:off x="746757" y="417881"/>
            <a:ext cx="7560000" cy="511567"/>
          </a:xfrm>
        </p:spPr>
        <p:txBody>
          <a:bodyPr>
            <a:noAutofit/>
          </a:bodyPr>
          <a:lstStyle>
            <a:lvl1pPr algn="ctr">
              <a:defRPr sz="4000" b="1">
                <a:solidFill>
                  <a:srgbClr val="03579B"/>
                </a:solidFill>
              </a:defRPr>
            </a:lvl1pPr>
          </a:lstStyle>
          <a:p>
            <a:r>
              <a:rPr lang="en-US" dirty="0" smtClean="0"/>
              <a:t>CLICK TO EDIT MASTER TITLE STYLE</a:t>
            </a:r>
            <a:endParaRPr lang="en-US" dirty="0"/>
          </a:p>
        </p:txBody>
      </p:sp>
      <p:pic>
        <p:nvPicPr>
          <p:cNvPr id="14" name="Picture 10"/>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628650" y="6299200"/>
            <a:ext cx="1027981" cy="416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extBox 15"/>
          <p:cNvSpPr txBox="1">
            <a:spLocks noChangeArrowheads="1"/>
          </p:cNvSpPr>
          <p:nvPr userDrawn="1"/>
        </p:nvSpPr>
        <p:spPr bwMode="auto">
          <a:xfrm>
            <a:off x="1571788" y="6359035"/>
            <a:ext cx="184856"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MS PGothic" pitchFamily="34" charset="-128"/>
              </a:defRPr>
            </a:lvl1pPr>
            <a:lvl2pPr marL="742950" indent="-285750">
              <a:defRPr sz="3600">
                <a:solidFill>
                  <a:schemeClr val="tx1"/>
                </a:solidFill>
                <a:latin typeface="Lato Light" charset="0"/>
                <a:ea typeface="MS PGothic" pitchFamily="34" charset="-128"/>
              </a:defRPr>
            </a:lvl2pPr>
            <a:lvl3pPr marL="1143000" indent="-228600">
              <a:defRPr sz="3600">
                <a:solidFill>
                  <a:schemeClr val="tx1"/>
                </a:solidFill>
                <a:latin typeface="Lato Light" charset="0"/>
                <a:ea typeface="MS PGothic" pitchFamily="34" charset="-128"/>
              </a:defRPr>
            </a:lvl3pPr>
            <a:lvl4pPr marL="1600200" indent="-228600">
              <a:defRPr sz="3600">
                <a:solidFill>
                  <a:schemeClr val="tx1"/>
                </a:solidFill>
                <a:latin typeface="Lato Light" charset="0"/>
                <a:ea typeface="MS PGothic" pitchFamily="34" charset="-128"/>
              </a:defRPr>
            </a:lvl4pPr>
            <a:lvl5pPr marL="2057400" indent="-228600">
              <a:defRPr sz="3600">
                <a:solidFill>
                  <a:schemeClr val="tx1"/>
                </a:solidFill>
                <a:latin typeface="Lato Light" charset="0"/>
                <a:ea typeface="MS PGothic" pitchFamily="34" charset="-128"/>
              </a:defRPr>
            </a:lvl5pPr>
            <a:lvl6pPr marL="2514600" indent="-228600" defTabSz="1827213" fontAlgn="base">
              <a:spcBef>
                <a:spcPct val="0"/>
              </a:spcBef>
              <a:spcAft>
                <a:spcPct val="0"/>
              </a:spcAft>
              <a:defRPr sz="3600">
                <a:solidFill>
                  <a:schemeClr val="tx1"/>
                </a:solidFill>
                <a:latin typeface="Lato Light" charset="0"/>
                <a:ea typeface="MS PGothic" pitchFamily="34" charset="-128"/>
              </a:defRPr>
            </a:lvl6pPr>
            <a:lvl7pPr marL="2971800" indent="-228600" defTabSz="1827213" fontAlgn="base">
              <a:spcBef>
                <a:spcPct val="0"/>
              </a:spcBef>
              <a:spcAft>
                <a:spcPct val="0"/>
              </a:spcAft>
              <a:defRPr sz="3600">
                <a:solidFill>
                  <a:schemeClr val="tx1"/>
                </a:solidFill>
                <a:latin typeface="Lato Light" charset="0"/>
                <a:ea typeface="MS PGothic" pitchFamily="34" charset="-128"/>
              </a:defRPr>
            </a:lvl7pPr>
            <a:lvl8pPr marL="3429000" indent="-228600" defTabSz="1827213" fontAlgn="base">
              <a:spcBef>
                <a:spcPct val="0"/>
              </a:spcBef>
              <a:spcAft>
                <a:spcPct val="0"/>
              </a:spcAft>
              <a:defRPr sz="3600">
                <a:solidFill>
                  <a:schemeClr val="tx1"/>
                </a:solidFill>
                <a:latin typeface="Lato Light" charset="0"/>
                <a:ea typeface="MS PGothic" pitchFamily="34" charset="-128"/>
              </a:defRPr>
            </a:lvl8pPr>
            <a:lvl9pPr marL="3886200" indent="-228600" defTabSz="1827213" fontAlgn="base">
              <a:spcBef>
                <a:spcPct val="0"/>
              </a:spcBef>
              <a:spcAft>
                <a:spcPct val="0"/>
              </a:spcAft>
              <a:defRPr sz="3600">
                <a:solidFill>
                  <a:schemeClr val="tx1"/>
                </a:solidFill>
                <a:latin typeface="Lato Light" charset="0"/>
                <a:ea typeface="MS PGothic" pitchFamily="34" charset="-128"/>
              </a:defRPr>
            </a:lvl9pPr>
          </a:lstStyle>
          <a:p>
            <a:pPr eaLnBrk="1" hangingPunct="1">
              <a:defRPr/>
            </a:pPr>
            <a:r>
              <a:rPr lang="id-ID" sz="1100" dirty="0" smtClean="0">
                <a:solidFill>
                  <a:srgbClr val="03579B"/>
                </a:solidFill>
                <a:latin typeface="Calibri Light" pitchFamily="34" charset="0"/>
              </a:rPr>
              <a:t>|</a:t>
            </a:r>
          </a:p>
        </p:txBody>
      </p:sp>
      <p:sp>
        <p:nvSpPr>
          <p:cNvPr id="2" name="Date Placeholder 1"/>
          <p:cNvSpPr>
            <a:spLocks noGrp="1"/>
          </p:cNvSpPr>
          <p:nvPr>
            <p:ph type="dt" sz="half" idx="10"/>
          </p:nvPr>
        </p:nvSpPr>
        <p:spPr/>
        <p:txBody>
          <a:bodyPr/>
          <a:lstStyle/>
          <a:p>
            <a:fld id="{BAED5EC3-A71C-3449-93BB-9B73E4EBC12E}" type="datetime5">
              <a:rPr lang="en-US" smtClean="0"/>
              <a:pPr/>
              <a:t>2-Dec-20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F717DA96-AA4F-5D44-92EC-608885C0EB99}" type="slidenum">
              <a:rPr lang="en-US" smtClean="0"/>
              <a:pPr/>
              <a:t>‹#›</a:t>
            </a:fld>
            <a:endParaRPr lang="en-US" dirty="0"/>
          </a:p>
        </p:txBody>
      </p:sp>
    </p:spTree>
    <p:extLst>
      <p:ext uri="{BB962C8B-B14F-4D97-AF65-F5344CB8AC3E}">
        <p14:creationId xmlns:p14="http://schemas.microsoft.com/office/powerpoint/2010/main" xmlns="" val="1536329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6" name="Content Placeholder 2"/>
          <p:cNvSpPr>
            <a:spLocks noGrp="1"/>
          </p:cNvSpPr>
          <p:nvPr>
            <p:ph idx="1"/>
          </p:nvPr>
        </p:nvSpPr>
        <p:spPr>
          <a:xfrm>
            <a:off x="765447" y="4877261"/>
            <a:ext cx="3402107" cy="908077"/>
          </a:xfrm>
        </p:spPr>
        <p:txBody>
          <a:bodyPr>
            <a:normAutofit/>
          </a:bodyPr>
          <a:lstStyle>
            <a:lvl1pPr marL="6350" indent="0" algn="ctr" rtl="0" eaLnBrk="0" fontAlgn="base" hangingPunct="0">
              <a:spcBef>
                <a:spcPct val="0"/>
              </a:spcBef>
              <a:spcAft>
                <a:spcPct val="0"/>
              </a:spcAft>
              <a:buClr>
                <a:srgbClr val="BCCF2F"/>
              </a:buClr>
              <a:buFont typeface="Arial" pitchFamily="34" charset="0"/>
              <a:buNone/>
              <a:defRPr lang="en-US" sz="1500" dirty="0" smtClean="0">
                <a:solidFill>
                  <a:srgbClr val="041B31"/>
                </a:solidFill>
                <a:latin typeface="Calibri" charset="0"/>
                <a:ea typeface="Calibri" charset="0"/>
                <a:cs typeface="Calibri" charset="0"/>
                <a:sym typeface="Helvetica" pitchFamily="-1" charset="0"/>
              </a:defRPr>
            </a:lvl1pPr>
            <a:lvl2pPr marL="355607" indent="0" algn="ctr" rtl="0" eaLnBrk="0" fontAlgn="base" hangingPunct="0">
              <a:spcBef>
                <a:spcPct val="0"/>
              </a:spcBef>
              <a:spcAft>
                <a:spcPct val="0"/>
              </a:spcAft>
              <a:buClr>
                <a:srgbClr val="BCCF2F"/>
              </a:buClr>
              <a:buFont typeface="Arial" pitchFamily="34" charset="0"/>
              <a:buNone/>
              <a:defRPr lang="en-US" sz="2701" dirty="0" smtClean="0">
                <a:solidFill>
                  <a:srgbClr val="041B31"/>
                </a:solidFill>
                <a:latin typeface="Calibri" charset="0"/>
                <a:ea typeface="Calibri" charset="0"/>
                <a:cs typeface="Calibri" charset="0"/>
                <a:sym typeface="Helvetica" pitchFamily="-1" charset="0"/>
              </a:defRPr>
            </a:lvl2pPr>
            <a:lvl3pPr marL="719151" indent="0" algn="ctr" rtl="0" eaLnBrk="0" fontAlgn="base" hangingPunct="0">
              <a:spcBef>
                <a:spcPct val="0"/>
              </a:spcBef>
              <a:spcAft>
                <a:spcPct val="0"/>
              </a:spcAft>
              <a:buClr>
                <a:srgbClr val="BCCF2F"/>
              </a:buClr>
              <a:buFont typeface="Arial" pitchFamily="34" charset="0"/>
              <a:buNone/>
              <a:defRPr lang="en-US" sz="2701" dirty="0" smtClean="0">
                <a:solidFill>
                  <a:srgbClr val="041B31"/>
                </a:solidFill>
                <a:latin typeface="Calibri" charset="0"/>
                <a:ea typeface="Calibri" charset="0"/>
                <a:cs typeface="Calibri" charset="0"/>
                <a:sym typeface="Helvetica" pitchFamily="-1" charset="0"/>
              </a:defRPr>
            </a:lvl3pPr>
            <a:lvl4pPr marL="1082692" indent="0" algn="ctr" rtl="0" eaLnBrk="0" fontAlgn="base" hangingPunct="0">
              <a:spcBef>
                <a:spcPct val="0"/>
              </a:spcBef>
              <a:spcAft>
                <a:spcPct val="0"/>
              </a:spcAft>
              <a:buClr>
                <a:srgbClr val="BCCF2F"/>
              </a:buClr>
              <a:buFont typeface="Arial" pitchFamily="34" charset="0"/>
              <a:buNone/>
              <a:defRPr lang="en-US" sz="2701" dirty="0" smtClean="0">
                <a:solidFill>
                  <a:srgbClr val="041B31"/>
                </a:solidFill>
                <a:latin typeface="Calibri" charset="0"/>
                <a:ea typeface="Calibri" charset="0"/>
                <a:cs typeface="Calibri" charset="0"/>
                <a:sym typeface="Helvetica" pitchFamily="-1" charset="0"/>
              </a:defRPr>
            </a:lvl4pPr>
            <a:lvl5pPr marL="1433538" indent="0" algn="ctr" rtl="0" eaLnBrk="0" fontAlgn="base" hangingPunct="0">
              <a:spcBef>
                <a:spcPct val="0"/>
              </a:spcBef>
              <a:spcAft>
                <a:spcPct val="0"/>
              </a:spcAft>
              <a:buClr>
                <a:srgbClr val="BCCF2F"/>
              </a:buClr>
              <a:buFont typeface="Arial" pitchFamily="34" charset="0"/>
              <a:buNone/>
              <a:defRPr lang="en-GB" sz="2701" dirty="0">
                <a:solidFill>
                  <a:srgbClr val="041B31"/>
                </a:solidFill>
                <a:latin typeface="Calibri" charset="0"/>
                <a:ea typeface="Calibri" charset="0"/>
                <a:cs typeface="Calibri" charset="0"/>
                <a:sym typeface="Helvetica" pitchFamily="-1" charset="0"/>
              </a:defRPr>
            </a:lvl5pPr>
          </a:lstStyle>
          <a:p>
            <a:pPr lvl="0"/>
            <a:r>
              <a:rPr lang="en-US" dirty="0" smtClean="0"/>
              <a:t>Click to edit Master text styles</a:t>
            </a:r>
          </a:p>
        </p:txBody>
      </p:sp>
      <p:sp>
        <p:nvSpPr>
          <p:cNvPr id="7" name="Text Placeholder 7"/>
          <p:cNvSpPr>
            <a:spLocks noGrp="1"/>
          </p:cNvSpPr>
          <p:nvPr>
            <p:ph type="body" sz="quarter" idx="16"/>
          </p:nvPr>
        </p:nvSpPr>
        <p:spPr>
          <a:xfrm>
            <a:off x="765449" y="4311892"/>
            <a:ext cx="3402107" cy="356373"/>
          </a:xfrm>
          <a:prstGeom prst="rect">
            <a:avLst/>
          </a:prstGeom>
        </p:spPr>
        <p:txBody>
          <a:bodyPr lIns="67355" tIns="33677" rIns="67355" bIns="33677">
            <a:normAutofit/>
          </a:bodyPr>
          <a:lstStyle>
            <a:lvl1pPr marL="0" indent="0" algn="ctr">
              <a:buNone/>
              <a:defRPr sz="1500" b="1" i="0">
                <a:solidFill>
                  <a:schemeClr val="accent5">
                    <a:lumMod val="50000"/>
                  </a:schemeClr>
                </a:solidFill>
              </a:defRPr>
            </a:lvl1pPr>
          </a:lstStyle>
          <a:p>
            <a:pPr lvl="0"/>
            <a:r>
              <a:rPr lang="en-US" dirty="0" smtClean="0"/>
              <a:t>Click to edit Master text styles</a:t>
            </a:r>
          </a:p>
        </p:txBody>
      </p:sp>
      <p:sp>
        <p:nvSpPr>
          <p:cNvPr id="8" name="Content Placeholder 2"/>
          <p:cNvSpPr>
            <a:spLocks noGrp="1"/>
          </p:cNvSpPr>
          <p:nvPr>
            <p:ph idx="17"/>
          </p:nvPr>
        </p:nvSpPr>
        <p:spPr>
          <a:xfrm>
            <a:off x="765447" y="1553768"/>
            <a:ext cx="3402107" cy="2549128"/>
          </a:xfrm>
        </p:spPr>
        <p:txBody>
          <a:bodyPr/>
          <a:lstStyle>
            <a:lvl1pPr marL="6350" indent="0" algn="ctr" rtl="0" eaLnBrk="0" fontAlgn="base" hangingPunct="0">
              <a:spcBef>
                <a:spcPct val="0"/>
              </a:spcBef>
              <a:spcAft>
                <a:spcPct val="0"/>
              </a:spcAft>
              <a:buClr>
                <a:srgbClr val="BCCF2F"/>
              </a:buClr>
              <a:buFont typeface="Arial" pitchFamily="34" charset="0"/>
              <a:buNone/>
              <a:defRPr lang="en-US" sz="2701" dirty="0" smtClean="0">
                <a:solidFill>
                  <a:srgbClr val="041B31"/>
                </a:solidFill>
                <a:latin typeface="Calibri" charset="0"/>
                <a:ea typeface="Calibri" charset="0"/>
                <a:cs typeface="Calibri" charset="0"/>
                <a:sym typeface="Helvetica" pitchFamily="-1" charset="0"/>
              </a:defRPr>
            </a:lvl1pPr>
            <a:lvl2pPr marL="355607" indent="0" algn="ctr" rtl="0" eaLnBrk="0" fontAlgn="base" hangingPunct="0">
              <a:spcBef>
                <a:spcPct val="0"/>
              </a:spcBef>
              <a:spcAft>
                <a:spcPct val="0"/>
              </a:spcAft>
              <a:buClr>
                <a:srgbClr val="BCCF2F"/>
              </a:buClr>
              <a:buFont typeface="Arial" pitchFamily="34" charset="0"/>
              <a:buNone/>
              <a:defRPr lang="en-US" sz="2701" dirty="0" smtClean="0">
                <a:solidFill>
                  <a:srgbClr val="041B31"/>
                </a:solidFill>
                <a:latin typeface="Calibri" charset="0"/>
                <a:ea typeface="Calibri" charset="0"/>
                <a:cs typeface="Calibri" charset="0"/>
                <a:sym typeface="Helvetica" pitchFamily="-1" charset="0"/>
              </a:defRPr>
            </a:lvl2pPr>
            <a:lvl3pPr marL="719151" indent="0" algn="ctr" rtl="0" eaLnBrk="0" fontAlgn="base" hangingPunct="0">
              <a:spcBef>
                <a:spcPct val="0"/>
              </a:spcBef>
              <a:spcAft>
                <a:spcPct val="0"/>
              </a:spcAft>
              <a:buClr>
                <a:srgbClr val="BCCF2F"/>
              </a:buClr>
              <a:buFont typeface="Arial" pitchFamily="34" charset="0"/>
              <a:buNone/>
              <a:defRPr lang="en-US" sz="2701" dirty="0" smtClean="0">
                <a:solidFill>
                  <a:srgbClr val="041B31"/>
                </a:solidFill>
                <a:latin typeface="Calibri" charset="0"/>
                <a:ea typeface="Calibri" charset="0"/>
                <a:cs typeface="Calibri" charset="0"/>
                <a:sym typeface="Helvetica" pitchFamily="-1" charset="0"/>
              </a:defRPr>
            </a:lvl3pPr>
            <a:lvl4pPr marL="1082692" indent="0" algn="ctr" rtl="0" eaLnBrk="0" fontAlgn="base" hangingPunct="0">
              <a:spcBef>
                <a:spcPct val="0"/>
              </a:spcBef>
              <a:spcAft>
                <a:spcPct val="0"/>
              </a:spcAft>
              <a:buClr>
                <a:srgbClr val="BCCF2F"/>
              </a:buClr>
              <a:buFont typeface="Arial" pitchFamily="34" charset="0"/>
              <a:buNone/>
              <a:defRPr lang="en-US" sz="2701" dirty="0" smtClean="0">
                <a:solidFill>
                  <a:srgbClr val="041B31"/>
                </a:solidFill>
                <a:latin typeface="Calibri" charset="0"/>
                <a:ea typeface="Calibri" charset="0"/>
                <a:cs typeface="Calibri" charset="0"/>
                <a:sym typeface="Helvetica" pitchFamily="-1" charset="0"/>
              </a:defRPr>
            </a:lvl4pPr>
            <a:lvl5pPr marL="1433538" indent="0" algn="ctr" rtl="0" eaLnBrk="0" fontAlgn="base" hangingPunct="0">
              <a:spcBef>
                <a:spcPct val="0"/>
              </a:spcBef>
              <a:spcAft>
                <a:spcPct val="0"/>
              </a:spcAft>
              <a:buClr>
                <a:srgbClr val="BCCF2F"/>
              </a:buClr>
              <a:buFont typeface="Arial" pitchFamily="34" charset="0"/>
              <a:buNone/>
              <a:defRPr lang="en-GB" sz="2701" dirty="0">
                <a:solidFill>
                  <a:srgbClr val="041B31"/>
                </a:solidFill>
                <a:latin typeface="Calibri" charset="0"/>
                <a:ea typeface="Calibri" charset="0"/>
                <a:cs typeface="Calibri" charset="0"/>
                <a:sym typeface="Helvetica" pitchFamily="-1" charset="0"/>
              </a:defRPr>
            </a:lvl5pPr>
          </a:lstStyle>
          <a:p>
            <a:pPr lvl="0"/>
            <a:endParaRPr lang="en-US" dirty="0" smtClean="0"/>
          </a:p>
        </p:txBody>
      </p:sp>
      <p:sp>
        <p:nvSpPr>
          <p:cNvPr id="9" name="Title 1"/>
          <p:cNvSpPr>
            <a:spLocks noGrp="1"/>
          </p:cNvSpPr>
          <p:nvPr>
            <p:ph type="title" hasCustomPrompt="1"/>
          </p:nvPr>
        </p:nvSpPr>
        <p:spPr>
          <a:xfrm>
            <a:off x="746757" y="417881"/>
            <a:ext cx="7560000" cy="511567"/>
          </a:xfrm>
        </p:spPr>
        <p:txBody>
          <a:bodyPr>
            <a:normAutofit/>
          </a:bodyPr>
          <a:lstStyle>
            <a:lvl1pPr algn="ctr">
              <a:defRPr sz="4000" b="1">
                <a:solidFill>
                  <a:srgbClr val="03579B"/>
                </a:solidFill>
              </a:defRPr>
            </a:lvl1pPr>
          </a:lstStyle>
          <a:p>
            <a:r>
              <a:rPr lang="en-US" dirty="0" smtClean="0"/>
              <a:t>CLICK TO EDIT MASTER TITLE STYLE</a:t>
            </a:r>
            <a:endParaRPr lang="en-US" dirty="0"/>
          </a:p>
        </p:txBody>
      </p:sp>
      <p:pic>
        <p:nvPicPr>
          <p:cNvPr id="17" name="Picture 10"/>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628650" y="6299200"/>
            <a:ext cx="1027981" cy="416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Box 18"/>
          <p:cNvSpPr txBox="1">
            <a:spLocks noChangeArrowheads="1"/>
          </p:cNvSpPr>
          <p:nvPr userDrawn="1"/>
        </p:nvSpPr>
        <p:spPr bwMode="auto">
          <a:xfrm>
            <a:off x="1571788" y="6359035"/>
            <a:ext cx="184856"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MS PGothic" pitchFamily="34" charset="-128"/>
              </a:defRPr>
            </a:lvl1pPr>
            <a:lvl2pPr marL="742950" indent="-285750">
              <a:defRPr sz="3600">
                <a:solidFill>
                  <a:schemeClr val="tx1"/>
                </a:solidFill>
                <a:latin typeface="Lato Light" charset="0"/>
                <a:ea typeface="MS PGothic" pitchFamily="34" charset="-128"/>
              </a:defRPr>
            </a:lvl2pPr>
            <a:lvl3pPr marL="1143000" indent="-228600">
              <a:defRPr sz="3600">
                <a:solidFill>
                  <a:schemeClr val="tx1"/>
                </a:solidFill>
                <a:latin typeface="Lato Light" charset="0"/>
                <a:ea typeface="MS PGothic" pitchFamily="34" charset="-128"/>
              </a:defRPr>
            </a:lvl3pPr>
            <a:lvl4pPr marL="1600200" indent="-228600">
              <a:defRPr sz="3600">
                <a:solidFill>
                  <a:schemeClr val="tx1"/>
                </a:solidFill>
                <a:latin typeface="Lato Light" charset="0"/>
                <a:ea typeface="MS PGothic" pitchFamily="34" charset="-128"/>
              </a:defRPr>
            </a:lvl4pPr>
            <a:lvl5pPr marL="2057400" indent="-228600">
              <a:defRPr sz="3600">
                <a:solidFill>
                  <a:schemeClr val="tx1"/>
                </a:solidFill>
                <a:latin typeface="Lato Light" charset="0"/>
                <a:ea typeface="MS PGothic" pitchFamily="34" charset="-128"/>
              </a:defRPr>
            </a:lvl5pPr>
            <a:lvl6pPr marL="2514600" indent="-228600" defTabSz="1827213" fontAlgn="base">
              <a:spcBef>
                <a:spcPct val="0"/>
              </a:spcBef>
              <a:spcAft>
                <a:spcPct val="0"/>
              </a:spcAft>
              <a:defRPr sz="3600">
                <a:solidFill>
                  <a:schemeClr val="tx1"/>
                </a:solidFill>
                <a:latin typeface="Lato Light" charset="0"/>
                <a:ea typeface="MS PGothic" pitchFamily="34" charset="-128"/>
              </a:defRPr>
            </a:lvl6pPr>
            <a:lvl7pPr marL="2971800" indent="-228600" defTabSz="1827213" fontAlgn="base">
              <a:spcBef>
                <a:spcPct val="0"/>
              </a:spcBef>
              <a:spcAft>
                <a:spcPct val="0"/>
              </a:spcAft>
              <a:defRPr sz="3600">
                <a:solidFill>
                  <a:schemeClr val="tx1"/>
                </a:solidFill>
                <a:latin typeface="Lato Light" charset="0"/>
                <a:ea typeface="MS PGothic" pitchFamily="34" charset="-128"/>
              </a:defRPr>
            </a:lvl7pPr>
            <a:lvl8pPr marL="3429000" indent="-228600" defTabSz="1827213" fontAlgn="base">
              <a:spcBef>
                <a:spcPct val="0"/>
              </a:spcBef>
              <a:spcAft>
                <a:spcPct val="0"/>
              </a:spcAft>
              <a:defRPr sz="3600">
                <a:solidFill>
                  <a:schemeClr val="tx1"/>
                </a:solidFill>
                <a:latin typeface="Lato Light" charset="0"/>
                <a:ea typeface="MS PGothic" pitchFamily="34" charset="-128"/>
              </a:defRPr>
            </a:lvl8pPr>
            <a:lvl9pPr marL="3886200" indent="-228600" defTabSz="1827213" fontAlgn="base">
              <a:spcBef>
                <a:spcPct val="0"/>
              </a:spcBef>
              <a:spcAft>
                <a:spcPct val="0"/>
              </a:spcAft>
              <a:defRPr sz="3600">
                <a:solidFill>
                  <a:schemeClr val="tx1"/>
                </a:solidFill>
                <a:latin typeface="Lato Light" charset="0"/>
                <a:ea typeface="MS PGothic" pitchFamily="34" charset="-128"/>
              </a:defRPr>
            </a:lvl9pPr>
          </a:lstStyle>
          <a:p>
            <a:pPr eaLnBrk="1" hangingPunct="1">
              <a:defRPr/>
            </a:pPr>
            <a:r>
              <a:rPr lang="id-ID" sz="1100" dirty="0" smtClean="0">
                <a:solidFill>
                  <a:srgbClr val="03579B"/>
                </a:solidFill>
                <a:latin typeface="Calibri Light" pitchFamily="34" charset="0"/>
              </a:rPr>
              <a:t>|</a:t>
            </a:r>
          </a:p>
        </p:txBody>
      </p:sp>
      <p:sp>
        <p:nvSpPr>
          <p:cNvPr id="20" name="Content Placeholder 2"/>
          <p:cNvSpPr>
            <a:spLocks noGrp="1"/>
          </p:cNvSpPr>
          <p:nvPr>
            <p:ph idx="18"/>
          </p:nvPr>
        </p:nvSpPr>
        <p:spPr>
          <a:xfrm>
            <a:off x="4915416" y="4877261"/>
            <a:ext cx="3402107" cy="908077"/>
          </a:xfrm>
        </p:spPr>
        <p:txBody>
          <a:bodyPr>
            <a:normAutofit/>
          </a:bodyPr>
          <a:lstStyle>
            <a:lvl1pPr marL="6350" indent="0" algn="ctr" rtl="0" eaLnBrk="0" fontAlgn="base" hangingPunct="0">
              <a:spcBef>
                <a:spcPct val="0"/>
              </a:spcBef>
              <a:spcAft>
                <a:spcPct val="0"/>
              </a:spcAft>
              <a:buClr>
                <a:srgbClr val="BCCF2F"/>
              </a:buClr>
              <a:buFont typeface="Arial" pitchFamily="34" charset="0"/>
              <a:buNone/>
              <a:defRPr lang="en-US" sz="1500" dirty="0" smtClean="0">
                <a:solidFill>
                  <a:srgbClr val="041B31"/>
                </a:solidFill>
                <a:latin typeface="Calibri" charset="0"/>
                <a:ea typeface="Calibri" charset="0"/>
                <a:cs typeface="Calibri" charset="0"/>
                <a:sym typeface="Helvetica" pitchFamily="-1" charset="0"/>
              </a:defRPr>
            </a:lvl1pPr>
            <a:lvl2pPr marL="355607" indent="0" algn="ctr" rtl="0" eaLnBrk="0" fontAlgn="base" hangingPunct="0">
              <a:spcBef>
                <a:spcPct val="0"/>
              </a:spcBef>
              <a:spcAft>
                <a:spcPct val="0"/>
              </a:spcAft>
              <a:buClr>
                <a:srgbClr val="BCCF2F"/>
              </a:buClr>
              <a:buFont typeface="Arial" pitchFamily="34" charset="0"/>
              <a:buNone/>
              <a:defRPr lang="en-US" sz="2701" dirty="0" smtClean="0">
                <a:solidFill>
                  <a:srgbClr val="041B31"/>
                </a:solidFill>
                <a:latin typeface="Calibri" charset="0"/>
                <a:ea typeface="Calibri" charset="0"/>
                <a:cs typeface="Calibri" charset="0"/>
                <a:sym typeface="Helvetica" pitchFamily="-1" charset="0"/>
              </a:defRPr>
            </a:lvl2pPr>
            <a:lvl3pPr marL="719151" indent="0" algn="ctr" rtl="0" eaLnBrk="0" fontAlgn="base" hangingPunct="0">
              <a:spcBef>
                <a:spcPct val="0"/>
              </a:spcBef>
              <a:spcAft>
                <a:spcPct val="0"/>
              </a:spcAft>
              <a:buClr>
                <a:srgbClr val="BCCF2F"/>
              </a:buClr>
              <a:buFont typeface="Arial" pitchFamily="34" charset="0"/>
              <a:buNone/>
              <a:defRPr lang="en-US" sz="2701" dirty="0" smtClean="0">
                <a:solidFill>
                  <a:srgbClr val="041B31"/>
                </a:solidFill>
                <a:latin typeface="Calibri" charset="0"/>
                <a:ea typeface="Calibri" charset="0"/>
                <a:cs typeface="Calibri" charset="0"/>
                <a:sym typeface="Helvetica" pitchFamily="-1" charset="0"/>
              </a:defRPr>
            </a:lvl3pPr>
            <a:lvl4pPr marL="1082692" indent="0" algn="ctr" rtl="0" eaLnBrk="0" fontAlgn="base" hangingPunct="0">
              <a:spcBef>
                <a:spcPct val="0"/>
              </a:spcBef>
              <a:spcAft>
                <a:spcPct val="0"/>
              </a:spcAft>
              <a:buClr>
                <a:srgbClr val="BCCF2F"/>
              </a:buClr>
              <a:buFont typeface="Arial" pitchFamily="34" charset="0"/>
              <a:buNone/>
              <a:defRPr lang="en-US" sz="2701" dirty="0" smtClean="0">
                <a:solidFill>
                  <a:srgbClr val="041B31"/>
                </a:solidFill>
                <a:latin typeface="Calibri" charset="0"/>
                <a:ea typeface="Calibri" charset="0"/>
                <a:cs typeface="Calibri" charset="0"/>
                <a:sym typeface="Helvetica" pitchFamily="-1" charset="0"/>
              </a:defRPr>
            </a:lvl4pPr>
            <a:lvl5pPr marL="1433538" indent="0" algn="ctr" rtl="0" eaLnBrk="0" fontAlgn="base" hangingPunct="0">
              <a:spcBef>
                <a:spcPct val="0"/>
              </a:spcBef>
              <a:spcAft>
                <a:spcPct val="0"/>
              </a:spcAft>
              <a:buClr>
                <a:srgbClr val="BCCF2F"/>
              </a:buClr>
              <a:buFont typeface="Arial" pitchFamily="34" charset="0"/>
              <a:buNone/>
              <a:defRPr lang="en-GB" sz="2701" dirty="0">
                <a:solidFill>
                  <a:srgbClr val="041B31"/>
                </a:solidFill>
                <a:latin typeface="Calibri" charset="0"/>
                <a:ea typeface="Calibri" charset="0"/>
                <a:cs typeface="Calibri" charset="0"/>
                <a:sym typeface="Helvetica" pitchFamily="-1" charset="0"/>
              </a:defRPr>
            </a:lvl5pPr>
          </a:lstStyle>
          <a:p>
            <a:pPr lvl="0"/>
            <a:r>
              <a:rPr lang="en-US" dirty="0" smtClean="0"/>
              <a:t>Click to edit Master text styles</a:t>
            </a:r>
          </a:p>
        </p:txBody>
      </p:sp>
      <p:sp>
        <p:nvSpPr>
          <p:cNvPr id="21" name="Text Placeholder 7"/>
          <p:cNvSpPr>
            <a:spLocks noGrp="1"/>
          </p:cNvSpPr>
          <p:nvPr>
            <p:ph type="body" sz="quarter" idx="19"/>
          </p:nvPr>
        </p:nvSpPr>
        <p:spPr>
          <a:xfrm>
            <a:off x="4915418" y="4311892"/>
            <a:ext cx="3402107" cy="356373"/>
          </a:xfrm>
          <a:prstGeom prst="rect">
            <a:avLst/>
          </a:prstGeom>
        </p:spPr>
        <p:txBody>
          <a:bodyPr lIns="67355" tIns="33677" rIns="67355" bIns="33677">
            <a:normAutofit/>
          </a:bodyPr>
          <a:lstStyle>
            <a:lvl1pPr marL="0" indent="0" algn="ctr">
              <a:buNone/>
              <a:defRPr sz="1500" b="1" i="0">
                <a:solidFill>
                  <a:schemeClr val="accent5">
                    <a:lumMod val="50000"/>
                  </a:schemeClr>
                </a:solidFill>
              </a:defRPr>
            </a:lvl1pPr>
          </a:lstStyle>
          <a:p>
            <a:pPr lvl="0"/>
            <a:r>
              <a:rPr lang="en-US" dirty="0" smtClean="0"/>
              <a:t>Click to edit Master text styles</a:t>
            </a:r>
          </a:p>
        </p:txBody>
      </p:sp>
      <p:sp>
        <p:nvSpPr>
          <p:cNvPr id="22" name="Content Placeholder 2"/>
          <p:cNvSpPr>
            <a:spLocks noGrp="1"/>
          </p:cNvSpPr>
          <p:nvPr>
            <p:ph idx="20"/>
          </p:nvPr>
        </p:nvSpPr>
        <p:spPr>
          <a:xfrm>
            <a:off x="4915416" y="1553768"/>
            <a:ext cx="3402107" cy="2549128"/>
          </a:xfrm>
        </p:spPr>
        <p:txBody>
          <a:bodyPr/>
          <a:lstStyle>
            <a:lvl1pPr marL="6350" indent="0" algn="ctr" rtl="0" eaLnBrk="0" fontAlgn="base" hangingPunct="0">
              <a:spcBef>
                <a:spcPct val="0"/>
              </a:spcBef>
              <a:spcAft>
                <a:spcPct val="0"/>
              </a:spcAft>
              <a:buClr>
                <a:srgbClr val="BCCF2F"/>
              </a:buClr>
              <a:buFont typeface="Arial" pitchFamily="34" charset="0"/>
              <a:buNone/>
              <a:defRPr lang="en-US" sz="2701" dirty="0" smtClean="0">
                <a:solidFill>
                  <a:srgbClr val="041B31"/>
                </a:solidFill>
                <a:latin typeface="Calibri" charset="0"/>
                <a:ea typeface="Calibri" charset="0"/>
                <a:cs typeface="Calibri" charset="0"/>
                <a:sym typeface="Helvetica" pitchFamily="-1" charset="0"/>
              </a:defRPr>
            </a:lvl1pPr>
            <a:lvl2pPr marL="355607" indent="0" algn="ctr" rtl="0" eaLnBrk="0" fontAlgn="base" hangingPunct="0">
              <a:spcBef>
                <a:spcPct val="0"/>
              </a:spcBef>
              <a:spcAft>
                <a:spcPct val="0"/>
              </a:spcAft>
              <a:buClr>
                <a:srgbClr val="BCCF2F"/>
              </a:buClr>
              <a:buFont typeface="Arial" pitchFamily="34" charset="0"/>
              <a:buNone/>
              <a:defRPr lang="en-US" sz="2701" dirty="0" smtClean="0">
                <a:solidFill>
                  <a:srgbClr val="041B31"/>
                </a:solidFill>
                <a:latin typeface="Calibri" charset="0"/>
                <a:ea typeface="Calibri" charset="0"/>
                <a:cs typeface="Calibri" charset="0"/>
                <a:sym typeface="Helvetica" pitchFamily="-1" charset="0"/>
              </a:defRPr>
            </a:lvl2pPr>
            <a:lvl3pPr marL="719151" indent="0" algn="ctr" rtl="0" eaLnBrk="0" fontAlgn="base" hangingPunct="0">
              <a:spcBef>
                <a:spcPct val="0"/>
              </a:spcBef>
              <a:spcAft>
                <a:spcPct val="0"/>
              </a:spcAft>
              <a:buClr>
                <a:srgbClr val="BCCF2F"/>
              </a:buClr>
              <a:buFont typeface="Arial" pitchFamily="34" charset="0"/>
              <a:buNone/>
              <a:defRPr lang="en-US" sz="2701" dirty="0" smtClean="0">
                <a:solidFill>
                  <a:srgbClr val="041B31"/>
                </a:solidFill>
                <a:latin typeface="Calibri" charset="0"/>
                <a:ea typeface="Calibri" charset="0"/>
                <a:cs typeface="Calibri" charset="0"/>
                <a:sym typeface="Helvetica" pitchFamily="-1" charset="0"/>
              </a:defRPr>
            </a:lvl3pPr>
            <a:lvl4pPr marL="1082692" indent="0" algn="ctr" rtl="0" eaLnBrk="0" fontAlgn="base" hangingPunct="0">
              <a:spcBef>
                <a:spcPct val="0"/>
              </a:spcBef>
              <a:spcAft>
                <a:spcPct val="0"/>
              </a:spcAft>
              <a:buClr>
                <a:srgbClr val="BCCF2F"/>
              </a:buClr>
              <a:buFont typeface="Arial" pitchFamily="34" charset="0"/>
              <a:buNone/>
              <a:defRPr lang="en-US" sz="2701" dirty="0" smtClean="0">
                <a:solidFill>
                  <a:srgbClr val="041B31"/>
                </a:solidFill>
                <a:latin typeface="Calibri" charset="0"/>
                <a:ea typeface="Calibri" charset="0"/>
                <a:cs typeface="Calibri" charset="0"/>
                <a:sym typeface="Helvetica" pitchFamily="-1" charset="0"/>
              </a:defRPr>
            </a:lvl4pPr>
            <a:lvl5pPr marL="1433538" indent="0" algn="ctr" rtl="0" eaLnBrk="0" fontAlgn="base" hangingPunct="0">
              <a:spcBef>
                <a:spcPct val="0"/>
              </a:spcBef>
              <a:spcAft>
                <a:spcPct val="0"/>
              </a:spcAft>
              <a:buClr>
                <a:srgbClr val="BCCF2F"/>
              </a:buClr>
              <a:buFont typeface="Arial" pitchFamily="34" charset="0"/>
              <a:buNone/>
              <a:defRPr lang="en-GB" sz="2701" dirty="0">
                <a:solidFill>
                  <a:srgbClr val="041B31"/>
                </a:solidFill>
                <a:latin typeface="Calibri" charset="0"/>
                <a:ea typeface="Calibri" charset="0"/>
                <a:cs typeface="Calibri" charset="0"/>
                <a:sym typeface="Helvetica" pitchFamily="-1" charset="0"/>
              </a:defRPr>
            </a:lvl5pPr>
          </a:lstStyle>
          <a:p>
            <a:pPr lvl="0"/>
            <a:endParaRPr lang="en-US" dirty="0" smtClean="0"/>
          </a:p>
        </p:txBody>
      </p:sp>
      <p:sp>
        <p:nvSpPr>
          <p:cNvPr id="2" name="Date Placeholder 1"/>
          <p:cNvSpPr>
            <a:spLocks noGrp="1"/>
          </p:cNvSpPr>
          <p:nvPr>
            <p:ph type="dt" sz="half" idx="21"/>
          </p:nvPr>
        </p:nvSpPr>
        <p:spPr/>
        <p:txBody>
          <a:bodyPr/>
          <a:lstStyle/>
          <a:p>
            <a:fld id="{DA0E2CA0-F3D8-054D-960A-F6F1BD6A7C52}" type="datetime5">
              <a:rPr lang="en-US" smtClean="0"/>
              <a:pPr/>
              <a:t>2-Dec-20</a:t>
            </a:fld>
            <a:endParaRPr lang="en-US" dirty="0"/>
          </a:p>
        </p:txBody>
      </p:sp>
      <p:sp>
        <p:nvSpPr>
          <p:cNvPr id="3" name="Footer Placeholder 2"/>
          <p:cNvSpPr>
            <a:spLocks noGrp="1"/>
          </p:cNvSpPr>
          <p:nvPr>
            <p:ph type="ftr" sz="quarter" idx="22"/>
          </p:nvPr>
        </p:nvSpPr>
        <p:spPr/>
        <p:txBody>
          <a:bodyPr/>
          <a:lstStyle/>
          <a:p>
            <a:endParaRPr lang="en-US" dirty="0"/>
          </a:p>
        </p:txBody>
      </p:sp>
      <p:sp>
        <p:nvSpPr>
          <p:cNvPr id="4" name="Slide Number Placeholder 3"/>
          <p:cNvSpPr>
            <a:spLocks noGrp="1"/>
          </p:cNvSpPr>
          <p:nvPr>
            <p:ph type="sldNum" sz="quarter" idx="23"/>
          </p:nvPr>
        </p:nvSpPr>
        <p:spPr/>
        <p:txBody>
          <a:bodyPr/>
          <a:lstStyle/>
          <a:p>
            <a:fld id="{F717DA96-AA4F-5D44-92EC-608885C0EB99}" type="slidenum">
              <a:rPr lang="en-US" smtClean="0"/>
              <a:pPr/>
              <a:t>‹#›</a:t>
            </a:fld>
            <a:endParaRPr lang="en-US" dirty="0"/>
          </a:p>
        </p:txBody>
      </p:sp>
    </p:spTree>
    <p:extLst>
      <p:ext uri="{BB962C8B-B14F-4D97-AF65-F5344CB8AC3E}">
        <p14:creationId xmlns:p14="http://schemas.microsoft.com/office/powerpoint/2010/main" xmlns="" val="1900254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2000" y="365127"/>
            <a:ext cx="7560000" cy="496520"/>
          </a:xfrm>
          <a:prstGeom prst="rect">
            <a:avLst/>
          </a:prstGeom>
        </p:spPr>
        <p:txBody>
          <a:bodyPr vert="horz" lIns="91440" tIns="45720" rIns="91440" bIns="45720" rtlCol="0" anchor="ctr">
            <a:noAutofit/>
          </a:bodyPr>
          <a:lstStyle/>
          <a:p>
            <a:r>
              <a:rPr lang="en-US" dirty="0" smtClean="0"/>
              <a:t>CLICK TO ED IT MASTER TITLE STYLE</a:t>
            </a:r>
            <a:endParaRPr lang="en-US" dirty="0"/>
          </a:p>
        </p:txBody>
      </p:sp>
      <p:sp>
        <p:nvSpPr>
          <p:cNvPr id="3" name="Text Placeholder 2"/>
          <p:cNvSpPr>
            <a:spLocks noGrp="1"/>
          </p:cNvSpPr>
          <p:nvPr>
            <p:ph type="body" idx="1"/>
          </p:nvPr>
        </p:nvSpPr>
        <p:spPr>
          <a:xfrm>
            <a:off x="792000" y="1825625"/>
            <a:ext cx="7560000" cy="40860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694653" y="6299200"/>
            <a:ext cx="692088" cy="416877"/>
          </a:xfrm>
          <a:prstGeom prst="rect">
            <a:avLst/>
          </a:prstGeom>
        </p:spPr>
        <p:txBody>
          <a:bodyPr vert="horz" lIns="91440" tIns="45720" rIns="91440" bIns="45720" rtlCol="0" anchor="ctr"/>
          <a:lstStyle>
            <a:lvl1pPr algn="l">
              <a:defRPr sz="1000">
                <a:solidFill>
                  <a:srgbClr val="03579B"/>
                </a:solidFill>
              </a:defRPr>
            </a:lvl1pPr>
          </a:lstStyle>
          <a:p>
            <a:fld id="{A8232B7E-4CC2-D844-B5E1-379F6F64DBED}" type="datetime5">
              <a:rPr lang="en-US" smtClean="0"/>
              <a:pPr/>
              <a:t>2-Dec-20</a:t>
            </a:fld>
            <a:endParaRPr lang="en-US" dirty="0"/>
          </a:p>
        </p:txBody>
      </p:sp>
      <p:sp>
        <p:nvSpPr>
          <p:cNvPr id="5" name="Footer Placeholder 4"/>
          <p:cNvSpPr>
            <a:spLocks noGrp="1"/>
          </p:cNvSpPr>
          <p:nvPr>
            <p:ph type="ftr" sz="quarter" idx="3"/>
          </p:nvPr>
        </p:nvSpPr>
        <p:spPr>
          <a:xfrm>
            <a:off x="2413853" y="6303461"/>
            <a:ext cx="2289885" cy="412616"/>
          </a:xfrm>
          <a:prstGeom prst="rect">
            <a:avLst/>
          </a:prstGeom>
        </p:spPr>
        <p:txBody>
          <a:bodyPr vert="horz" lIns="91440" tIns="45720" rIns="91440" bIns="45720" rtlCol="0" anchor="ctr"/>
          <a:lstStyle>
            <a:lvl1pPr algn="l">
              <a:defRPr sz="1000">
                <a:solidFill>
                  <a:srgbClr val="03579B"/>
                </a:solidFill>
              </a:defRPr>
            </a:lvl1pPr>
          </a:lstStyle>
          <a:p>
            <a:endParaRPr lang="en-US" dirty="0"/>
          </a:p>
        </p:txBody>
      </p:sp>
      <p:sp>
        <p:nvSpPr>
          <p:cNvPr id="6" name="Slide Number Placeholder 5"/>
          <p:cNvSpPr>
            <a:spLocks noGrp="1"/>
          </p:cNvSpPr>
          <p:nvPr>
            <p:ph type="sldNum" sz="quarter" idx="4"/>
          </p:nvPr>
        </p:nvSpPr>
        <p:spPr>
          <a:xfrm>
            <a:off x="8506530" y="365127"/>
            <a:ext cx="396000" cy="445057"/>
          </a:xfrm>
          <a:prstGeom prst="rect">
            <a:avLst/>
          </a:prstGeom>
        </p:spPr>
        <p:txBody>
          <a:bodyPr vert="horz" lIns="91440" tIns="45720" rIns="91440" bIns="45720" rtlCol="0" anchor="ctr"/>
          <a:lstStyle>
            <a:lvl1pPr algn="ctr">
              <a:defRPr sz="1200">
                <a:solidFill>
                  <a:srgbClr val="03579B"/>
                </a:solidFill>
              </a:defRPr>
            </a:lvl1pPr>
          </a:lstStyle>
          <a:p>
            <a:fld id="{F717DA96-AA4F-5D44-92EC-608885C0EB99}" type="slidenum">
              <a:rPr lang="en-US" smtClean="0"/>
              <a:pPr/>
              <a:t>‹#›</a:t>
            </a:fld>
            <a:endParaRPr lang="en-US" dirty="0"/>
          </a:p>
        </p:txBody>
      </p:sp>
      <p:sp>
        <p:nvSpPr>
          <p:cNvPr id="7" name="Oval 6"/>
          <p:cNvSpPr>
            <a:spLocks noChangeAspect="1"/>
          </p:cNvSpPr>
          <p:nvPr userDrawn="1"/>
        </p:nvSpPr>
        <p:spPr>
          <a:xfrm>
            <a:off x="8506530" y="413365"/>
            <a:ext cx="396000" cy="396819"/>
          </a:xfrm>
          <a:prstGeom prst="ellipse">
            <a:avLst/>
          </a:prstGeom>
          <a:noFill/>
          <a:ln w="19050">
            <a:solidFill>
              <a:srgbClr val="03579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512" dirty="0">
              <a:solidFill>
                <a:srgbClr val="FFFFFF"/>
              </a:solidFill>
              <a:latin typeface="Calibri Light" charset="0"/>
              <a:ea typeface="MS PGothic" pitchFamily="34" charset="-128"/>
            </a:endParaRPr>
          </a:p>
        </p:txBody>
      </p:sp>
      <p:sp>
        <p:nvSpPr>
          <p:cNvPr id="8" name="TextBox 10"/>
          <p:cNvSpPr txBox="1">
            <a:spLocks noChangeArrowheads="1"/>
          </p:cNvSpPr>
          <p:nvPr userDrawn="1"/>
        </p:nvSpPr>
        <p:spPr bwMode="auto">
          <a:xfrm>
            <a:off x="1571788" y="6359035"/>
            <a:ext cx="184856"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MS PGothic" pitchFamily="34" charset="-128"/>
              </a:defRPr>
            </a:lvl1pPr>
            <a:lvl2pPr marL="742950" indent="-285750">
              <a:defRPr sz="3600">
                <a:solidFill>
                  <a:schemeClr val="tx1"/>
                </a:solidFill>
                <a:latin typeface="Lato Light" charset="0"/>
                <a:ea typeface="MS PGothic" pitchFamily="34" charset="-128"/>
              </a:defRPr>
            </a:lvl2pPr>
            <a:lvl3pPr marL="1143000" indent="-228600">
              <a:defRPr sz="3600">
                <a:solidFill>
                  <a:schemeClr val="tx1"/>
                </a:solidFill>
                <a:latin typeface="Lato Light" charset="0"/>
                <a:ea typeface="MS PGothic" pitchFamily="34" charset="-128"/>
              </a:defRPr>
            </a:lvl3pPr>
            <a:lvl4pPr marL="1600200" indent="-228600">
              <a:defRPr sz="3600">
                <a:solidFill>
                  <a:schemeClr val="tx1"/>
                </a:solidFill>
                <a:latin typeface="Lato Light" charset="0"/>
                <a:ea typeface="MS PGothic" pitchFamily="34" charset="-128"/>
              </a:defRPr>
            </a:lvl4pPr>
            <a:lvl5pPr marL="2057400" indent="-228600">
              <a:defRPr sz="3600">
                <a:solidFill>
                  <a:schemeClr val="tx1"/>
                </a:solidFill>
                <a:latin typeface="Lato Light" charset="0"/>
                <a:ea typeface="MS PGothic" pitchFamily="34" charset="-128"/>
              </a:defRPr>
            </a:lvl5pPr>
            <a:lvl6pPr marL="2514600" indent="-228600" defTabSz="1827213" fontAlgn="base">
              <a:spcBef>
                <a:spcPct val="0"/>
              </a:spcBef>
              <a:spcAft>
                <a:spcPct val="0"/>
              </a:spcAft>
              <a:defRPr sz="3600">
                <a:solidFill>
                  <a:schemeClr val="tx1"/>
                </a:solidFill>
                <a:latin typeface="Lato Light" charset="0"/>
                <a:ea typeface="MS PGothic" pitchFamily="34" charset="-128"/>
              </a:defRPr>
            </a:lvl6pPr>
            <a:lvl7pPr marL="2971800" indent="-228600" defTabSz="1827213" fontAlgn="base">
              <a:spcBef>
                <a:spcPct val="0"/>
              </a:spcBef>
              <a:spcAft>
                <a:spcPct val="0"/>
              </a:spcAft>
              <a:defRPr sz="3600">
                <a:solidFill>
                  <a:schemeClr val="tx1"/>
                </a:solidFill>
                <a:latin typeface="Lato Light" charset="0"/>
                <a:ea typeface="MS PGothic" pitchFamily="34" charset="-128"/>
              </a:defRPr>
            </a:lvl7pPr>
            <a:lvl8pPr marL="3429000" indent="-228600" defTabSz="1827213" fontAlgn="base">
              <a:spcBef>
                <a:spcPct val="0"/>
              </a:spcBef>
              <a:spcAft>
                <a:spcPct val="0"/>
              </a:spcAft>
              <a:defRPr sz="3600">
                <a:solidFill>
                  <a:schemeClr val="tx1"/>
                </a:solidFill>
                <a:latin typeface="Lato Light" charset="0"/>
                <a:ea typeface="MS PGothic" pitchFamily="34" charset="-128"/>
              </a:defRPr>
            </a:lvl8pPr>
            <a:lvl9pPr marL="3886200" indent="-228600" defTabSz="1827213" fontAlgn="base">
              <a:spcBef>
                <a:spcPct val="0"/>
              </a:spcBef>
              <a:spcAft>
                <a:spcPct val="0"/>
              </a:spcAft>
              <a:defRPr sz="3600">
                <a:solidFill>
                  <a:schemeClr val="tx1"/>
                </a:solidFill>
                <a:latin typeface="Lato Light" charset="0"/>
                <a:ea typeface="MS PGothic" pitchFamily="34" charset="-128"/>
              </a:defRPr>
            </a:lvl9pPr>
          </a:lstStyle>
          <a:p>
            <a:pPr eaLnBrk="1" hangingPunct="1">
              <a:defRPr/>
            </a:pPr>
            <a:r>
              <a:rPr lang="id-ID" sz="1100" dirty="0" smtClean="0">
                <a:solidFill>
                  <a:srgbClr val="03579B"/>
                </a:solidFill>
                <a:latin typeface="Calibri Light" pitchFamily="34" charset="0"/>
              </a:rPr>
              <a:t>|</a:t>
            </a:r>
          </a:p>
        </p:txBody>
      </p:sp>
      <p:pic>
        <p:nvPicPr>
          <p:cNvPr id="9" name="Picture 8"/>
          <p:cNvPicPr>
            <a:picLocks/>
          </p:cNvPicPr>
          <p:nvPr userDrawn="1"/>
        </p:nvPicPr>
        <p:blipFill>
          <a:blip r:embed="rId15">
            <a:extLst>
              <a:ext uri="{28A0092B-C50C-407E-A947-70E740481C1C}">
                <a14:useLocalDpi xmlns:a14="http://schemas.microsoft.com/office/drawing/2010/main" xmlns="" val="0"/>
              </a:ext>
            </a:extLst>
          </a:blip>
          <a:srcRect/>
          <a:stretch>
            <a:fillRect/>
          </a:stretch>
        </p:blipFill>
        <p:spPr bwMode="auto">
          <a:xfrm>
            <a:off x="4935600" y="6453624"/>
            <a:ext cx="3416400" cy="6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0"/>
          <p:cNvPicPr>
            <a:picLocks noChangeAspect="1"/>
          </p:cNvPicPr>
          <p:nvPr userDrawn="1"/>
        </p:nvPicPr>
        <p:blipFill>
          <a:blip r:embed="rId16">
            <a:extLst>
              <a:ext uri="{28A0092B-C50C-407E-A947-70E740481C1C}">
                <a14:useLocalDpi xmlns:a14="http://schemas.microsoft.com/office/drawing/2010/main" xmlns="" val="0"/>
              </a:ext>
            </a:extLst>
          </a:blip>
          <a:srcRect/>
          <a:stretch>
            <a:fillRect/>
          </a:stretch>
        </p:blipFill>
        <p:spPr bwMode="auto">
          <a:xfrm>
            <a:off x="628650" y="6299200"/>
            <a:ext cx="1027981" cy="416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0"/>
          <p:cNvSpPr txBox="1">
            <a:spLocks noChangeArrowheads="1"/>
          </p:cNvSpPr>
          <p:nvPr userDrawn="1"/>
        </p:nvSpPr>
        <p:spPr bwMode="auto">
          <a:xfrm>
            <a:off x="2283240" y="6359035"/>
            <a:ext cx="184856"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MS PGothic" pitchFamily="34" charset="-128"/>
              </a:defRPr>
            </a:lvl1pPr>
            <a:lvl2pPr marL="742950" indent="-285750">
              <a:defRPr sz="3600">
                <a:solidFill>
                  <a:schemeClr val="tx1"/>
                </a:solidFill>
                <a:latin typeface="Lato Light" charset="0"/>
                <a:ea typeface="MS PGothic" pitchFamily="34" charset="-128"/>
              </a:defRPr>
            </a:lvl2pPr>
            <a:lvl3pPr marL="1143000" indent="-228600">
              <a:defRPr sz="3600">
                <a:solidFill>
                  <a:schemeClr val="tx1"/>
                </a:solidFill>
                <a:latin typeface="Lato Light" charset="0"/>
                <a:ea typeface="MS PGothic" pitchFamily="34" charset="-128"/>
              </a:defRPr>
            </a:lvl3pPr>
            <a:lvl4pPr marL="1600200" indent="-228600">
              <a:defRPr sz="3600">
                <a:solidFill>
                  <a:schemeClr val="tx1"/>
                </a:solidFill>
                <a:latin typeface="Lato Light" charset="0"/>
                <a:ea typeface="MS PGothic" pitchFamily="34" charset="-128"/>
              </a:defRPr>
            </a:lvl4pPr>
            <a:lvl5pPr marL="2057400" indent="-228600">
              <a:defRPr sz="3600">
                <a:solidFill>
                  <a:schemeClr val="tx1"/>
                </a:solidFill>
                <a:latin typeface="Lato Light" charset="0"/>
                <a:ea typeface="MS PGothic" pitchFamily="34" charset="-128"/>
              </a:defRPr>
            </a:lvl5pPr>
            <a:lvl6pPr marL="2514600" indent="-228600" defTabSz="1827213" fontAlgn="base">
              <a:spcBef>
                <a:spcPct val="0"/>
              </a:spcBef>
              <a:spcAft>
                <a:spcPct val="0"/>
              </a:spcAft>
              <a:defRPr sz="3600">
                <a:solidFill>
                  <a:schemeClr val="tx1"/>
                </a:solidFill>
                <a:latin typeface="Lato Light" charset="0"/>
                <a:ea typeface="MS PGothic" pitchFamily="34" charset="-128"/>
              </a:defRPr>
            </a:lvl6pPr>
            <a:lvl7pPr marL="2971800" indent="-228600" defTabSz="1827213" fontAlgn="base">
              <a:spcBef>
                <a:spcPct val="0"/>
              </a:spcBef>
              <a:spcAft>
                <a:spcPct val="0"/>
              </a:spcAft>
              <a:defRPr sz="3600">
                <a:solidFill>
                  <a:schemeClr val="tx1"/>
                </a:solidFill>
                <a:latin typeface="Lato Light" charset="0"/>
                <a:ea typeface="MS PGothic" pitchFamily="34" charset="-128"/>
              </a:defRPr>
            </a:lvl7pPr>
            <a:lvl8pPr marL="3429000" indent="-228600" defTabSz="1827213" fontAlgn="base">
              <a:spcBef>
                <a:spcPct val="0"/>
              </a:spcBef>
              <a:spcAft>
                <a:spcPct val="0"/>
              </a:spcAft>
              <a:defRPr sz="3600">
                <a:solidFill>
                  <a:schemeClr val="tx1"/>
                </a:solidFill>
                <a:latin typeface="Lato Light" charset="0"/>
                <a:ea typeface="MS PGothic" pitchFamily="34" charset="-128"/>
              </a:defRPr>
            </a:lvl8pPr>
            <a:lvl9pPr marL="3886200" indent="-228600" defTabSz="1827213" fontAlgn="base">
              <a:spcBef>
                <a:spcPct val="0"/>
              </a:spcBef>
              <a:spcAft>
                <a:spcPct val="0"/>
              </a:spcAft>
              <a:defRPr sz="3600">
                <a:solidFill>
                  <a:schemeClr val="tx1"/>
                </a:solidFill>
                <a:latin typeface="Lato Light" charset="0"/>
                <a:ea typeface="MS PGothic" pitchFamily="34" charset="-128"/>
              </a:defRPr>
            </a:lvl9pPr>
          </a:lstStyle>
          <a:p>
            <a:pPr eaLnBrk="1" hangingPunct="1">
              <a:defRPr/>
            </a:pPr>
            <a:r>
              <a:rPr lang="id-ID" sz="1100" dirty="0" smtClean="0">
                <a:solidFill>
                  <a:srgbClr val="03579B"/>
                </a:solidFill>
                <a:latin typeface="Calibri Light" pitchFamily="34" charset="0"/>
              </a:rPr>
              <a:t>|</a:t>
            </a:r>
          </a:p>
        </p:txBody>
      </p:sp>
      <p:grpSp>
        <p:nvGrpSpPr>
          <p:cNvPr id="19" name="Group 12"/>
          <p:cNvGrpSpPr>
            <a:grpSpLocks/>
          </p:cNvGrpSpPr>
          <p:nvPr userDrawn="1"/>
        </p:nvGrpSpPr>
        <p:grpSpPr bwMode="auto">
          <a:xfrm>
            <a:off x="4341019" y="995536"/>
            <a:ext cx="461963" cy="88900"/>
            <a:chOff x="11125200" y="1888690"/>
            <a:chExt cx="923925" cy="178594"/>
          </a:xfrm>
        </p:grpSpPr>
        <p:pic>
          <p:nvPicPr>
            <p:cNvPr id="20" name="Picture 18"/>
            <p:cNvPicPr>
              <a:picLocks noChangeAspect="1" noChangeArrowheads="1"/>
            </p:cNvPicPr>
            <p:nvPr/>
          </p:nvPicPr>
          <p:blipFill>
            <a:blip r:embed="rId17">
              <a:extLst>
                <a:ext uri="{28A0092B-C50C-407E-A947-70E740481C1C}">
                  <a14:useLocalDpi xmlns:a14="http://schemas.microsoft.com/office/drawing/2010/main" xmlns="" val="0"/>
                </a:ext>
              </a:extLst>
            </a:blip>
            <a:srcRect/>
            <a:stretch>
              <a:fillRect/>
            </a:stretch>
          </p:blipFill>
          <p:spPr bwMode="auto">
            <a:xfrm>
              <a:off x="11125200" y="1888690"/>
              <a:ext cx="171450" cy="1785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21" name="Picture 18"/>
            <p:cNvPicPr>
              <a:picLocks noChangeAspect="1" noChangeArrowheads="1"/>
            </p:cNvPicPr>
            <p:nvPr/>
          </p:nvPicPr>
          <p:blipFill>
            <a:blip r:embed="rId17">
              <a:extLst>
                <a:ext uri="{28A0092B-C50C-407E-A947-70E740481C1C}">
                  <a14:useLocalDpi xmlns:a14="http://schemas.microsoft.com/office/drawing/2010/main" xmlns="" val="0"/>
                </a:ext>
              </a:extLst>
            </a:blip>
            <a:srcRect/>
            <a:stretch>
              <a:fillRect/>
            </a:stretch>
          </p:blipFill>
          <p:spPr bwMode="auto">
            <a:xfrm>
              <a:off x="11496675" y="1888690"/>
              <a:ext cx="171450" cy="1785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22" name="Picture 18"/>
            <p:cNvPicPr>
              <a:picLocks noChangeAspect="1" noChangeArrowheads="1"/>
            </p:cNvPicPr>
            <p:nvPr/>
          </p:nvPicPr>
          <p:blipFill>
            <a:blip r:embed="rId17">
              <a:extLst>
                <a:ext uri="{28A0092B-C50C-407E-A947-70E740481C1C}">
                  <a14:useLocalDpi xmlns:a14="http://schemas.microsoft.com/office/drawing/2010/main" xmlns="" val="0"/>
                </a:ext>
              </a:extLst>
            </a:blip>
            <a:srcRect/>
            <a:stretch>
              <a:fillRect/>
            </a:stretch>
          </p:blipFill>
          <p:spPr bwMode="auto">
            <a:xfrm>
              <a:off x="11877675" y="1888690"/>
              <a:ext cx="171450" cy="1785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grpSp>
    </p:spTree>
    <p:extLst>
      <p:ext uri="{BB962C8B-B14F-4D97-AF65-F5344CB8AC3E}">
        <p14:creationId xmlns:p14="http://schemas.microsoft.com/office/powerpoint/2010/main" xmlns="" val="2110505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2" r:id="rId4"/>
    <p:sldLayoutId id="2147483664" r:id="rId5"/>
    <p:sldLayoutId id="2147483665" r:id="rId6"/>
    <p:sldLayoutId id="2147483673" r:id="rId7"/>
    <p:sldLayoutId id="2147483666" r:id="rId8"/>
    <p:sldLayoutId id="2147483667" r:id="rId9"/>
    <p:sldLayoutId id="2147483668" r:id="rId10"/>
    <p:sldLayoutId id="2147483669" r:id="rId11"/>
    <p:sldLayoutId id="2147483670" r:id="rId12"/>
    <p:sldLayoutId id="2147483671" r:id="rId13"/>
  </p:sldLayoutIdLst>
  <p:hf hdr="0"/>
  <p:txStyles>
    <p:titleStyle>
      <a:lvl1pPr algn="ctr" defTabSz="914400" rtl="0" eaLnBrk="1" latinLnBrk="0" hangingPunct="1">
        <a:lnSpc>
          <a:spcPct val="90000"/>
        </a:lnSpc>
        <a:spcBef>
          <a:spcPct val="0"/>
        </a:spcBef>
        <a:buNone/>
        <a:defRPr sz="4000" b="1" kern="1200">
          <a:solidFill>
            <a:srgbClr val="03579B"/>
          </a:solidFill>
          <a:latin typeface="+mj-lt"/>
          <a:ea typeface="+mj-ea"/>
          <a:cs typeface="+mj-cs"/>
        </a:defRPr>
      </a:lvl1pPr>
    </p:titleStyle>
    <p:bodyStyle>
      <a:lvl1pPr marL="0" indent="0" algn="l" defTabSz="914400" rtl="0" eaLnBrk="1" latinLnBrk="0" hangingPunct="1">
        <a:lnSpc>
          <a:spcPts val="3360"/>
        </a:lnSpc>
        <a:spcBef>
          <a:spcPts val="0"/>
        </a:spcBef>
        <a:spcAft>
          <a:spcPts val="0"/>
        </a:spcAft>
        <a:buFont typeface="Arial" panose="020B0604020202020204" pitchFamily="34" charset="0"/>
        <a:buNone/>
        <a:defRPr sz="2800" kern="1200">
          <a:solidFill>
            <a:schemeClr val="tx1"/>
          </a:solidFill>
          <a:latin typeface="+mj-lt"/>
          <a:ea typeface="+mn-ea"/>
          <a:cs typeface="+mn-cs"/>
        </a:defRPr>
      </a:lvl1pPr>
      <a:lvl2pPr marL="457200" indent="0" algn="l" defTabSz="914400" rtl="0" eaLnBrk="1" latinLnBrk="0" hangingPunct="1">
        <a:lnSpc>
          <a:spcPts val="3360"/>
        </a:lnSpc>
        <a:spcBef>
          <a:spcPts val="0"/>
        </a:spcBef>
        <a:spcAft>
          <a:spcPts val="0"/>
        </a:spcAft>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ts val="3360"/>
        </a:lnSpc>
        <a:spcBef>
          <a:spcPts val="0"/>
        </a:spcBef>
        <a:spcAft>
          <a:spcPts val="0"/>
        </a:spcAft>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ts val="3360"/>
        </a:lnSpc>
        <a:spcBef>
          <a:spcPts val="0"/>
        </a:spcBef>
        <a:spcAft>
          <a:spcPts val="0"/>
        </a:spcAft>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ts val="3360"/>
        </a:lnSpc>
        <a:spcBef>
          <a:spcPts val="0"/>
        </a:spcBef>
        <a:spcAft>
          <a:spcPts val="0"/>
        </a:spcAft>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0.emf"/></Relationships>
</file>

<file path=ppt/slides/_rels/slide1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7.emf"/></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Layout" Target="../diagrams/layout1.xml"/><Relationship Id="rId7" Type="http://schemas.openxmlformats.org/officeDocument/2006/relationships/image" Target="../media/image15.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8.tiff"/><Relationship Id="rId4" Type="http://schemas.openxmlformats.org/officeDocument/2006/relationships/diagramQuickStyle" Target="../diagrams/quickStyle1.xml"/><Relationship Id="rId9" Type="http://schemas.openxmlformats.org/officeDocument/2006/relationships/image" Target="../media/image17.gif"/></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3327399" y="4246779"/>
            <a:ext cx="5576363" cy="1477328"/>
          </a:xfrm>
          <a:prstGeom prst="rect">
            <a:avLst/>
          </a:prstGeom>
          <a:solidFill>
            <a:schemeClr val="bg2"/>
          </a:solidFill>
        </p:spPr>
        <p:txBody>
          <a:bodyPr wrap="square">
            <a:spAutoFit/>
          </a:bodyPr>
          <a:lstStyle/>
          <a:p>
            <a:pPr algn="r"/>
            <a:r>
              <a:rPr lang="en-US" sz="2000" b="1" dirty="0" smtClean="0">
                <a:solidFill>
                  <a:srgbClr val="FF0000"/>
                </a:solidFill>
              </a:rPr>
              <a:t>PLANNING AND DESIGN OF THE TAXI SYSTEM </a:t>
            </a:r>
          </a:p>
          <a:p>
            <a:pPr algn="r"/>
            <a:r>
              <a:rPr lang="en-US" sz="2000" b="1" dirty="0" smtClean="0">
                <a:solidFill>
                  <a:srgbClr val="FF0000"/>
                </a:solidFill>
              </a:rPr>
              <a:t>IN BELGRADE FROM 2020 – 2024</a:t>
            </a:r>
          </a:p>
          <a:p>
            <a:pPr algn="r"/>
            <a:endParaRPr lang="en-US" sz="2000" b="1" dirty="0" smtClean="0">
              <a:solidFill>
                <a:srgbClr val="FF0000"/>
              </a:solidFill>
            </a:endParaRPr>
          </a:p>
          <a:p>
            <a:pPr algn="r"/>
            <a:r>
              <a:rPr lang="en-US" sz="1500" b="1" dirty="0" smtClean="0">
                <a:solidFill>
                  <a:srgbClr val="FF0000"/>
                </a:solidFill>
              </a:rPr>
              <a:t>PLANIRANJE</a:t>
            </a:r>
            <a:r>
              <a:rPr lang="ru-RU" sz="1500" b="1" dirty="0" smtClean="0">
                <a:solidFill>
                  <a:srgbClr val="FF0000"/>
                </a:solidFill>
              </a:rPr>
              <a:t> </a:t>
            </a:r>
            <a:r>
              <a:rPr lang="en-US" sz="1500" b="1" dirty="0" smtClean="0">
                <a:solidFill>
                  <a:srgbClr val="FF0000"/>
                </a:solidFill>
              </a:rPr>
              <a:t>I</a:t>
            </a:r>
            <a:r>
              <a:rPr lang="ru-RU" sz="1500" b="1" dirty="0" smtClean="0">
                <a:solidFill>
                  <a:srgbClr val="FF0000"/>
                </a:solidFill>
              </a:rPr>
              <a:t> </a:t>
            </a:r>
            <a:r>
              <a:rPr lang="en-US" sz="1500" b="1" dirty="0" smtClean="0">
                <a:solidFill>
                  <a:srgbClr val="FF0000"/>
                </a:solidFill>
              </a:rPr>
              <a:t>PROJEKTOVAN</a:t>
            </a:r>
            <a:r>
              <a:rPr lang="sr-Cyrl-RS" sz="1500" b="1" dirty="0" smtClean="0">
                <a:solidFill>
                  <a:srgbClr val="FF0000"/>
                </a:solidFill>
              </a:rPr>
              <a:t>Ј</a:t>
            </a:r>
            <a:r>
              <a:rPr lang="en-US" sz="1500" b="1" dirty="0" smtClean="0">
                <a:solidFill>
                  <a:srgbClr val="FF0000"/>
                </a:solidFill>
              </a:rPr>
              <a:t>E</a:t>
            </a:r>
            <a:r>
              <a:rPr lang="ru-RU" sz="1500" b="1" dirty="0" smtClean="0">
                <a:solidFill>
                  <a:srgbClr val="FF0000"/>
                </a:solidFill>
              </a:rPr>
              <a:t> </a:t>
            </a:r>
            <a:r>
              <a:rPr lang="en-US" sz="1500" b="1" dirty="0" smtClean="0">
                <a:solidFill>
                  <a:srgbClr val="FF0000"/>
                </a:solidFill>
              </a:rPr>
              <a:t>SISTEMA</a:t>
            </a:r>
            <a:r>
              <a:rPr lang="ru-RU" sz="1500" b="1" dirty="0" smtClean="0">
                <a:solidFill>
                  <a:srgbClr val="FF0000"/>
                </a:solidFill>
              </a:rPr>
              <a:t> </a:t>
            </a:r>
            <a:r>
              <a:rPr lang="en-US" sz="1500" b="1" dirty="0" smtClean="0">
                <a:solidFill>
                  <a:srgbClr val="FF0000"/>
                </a:solidFill>
              </a:rPr>
              <a:t>TAKSI</a:t>
            </a:r>
            <a:r>
              <a:rPr lang="ru-RU" sz="1500" b="1" dirty="0" smtClean="0">
                <a:solidFill>
                  <a:srgbClr val="FF0000"/>
                </a:solidFill>
              </a:rPr>
              <a:t> </a:t>
            </a:r>
            <a:r>
              <a:rPr lang="en-US" sz="1500" b="1" dirty="0" smtClean="0">
                <a:solidFill>
                  <a:srgbClr val="FF0000"/>
                </a:solidFill>
              </a:rPr>
              <a:t>PREVOZA</a:t>
            </a:r>
            <a:r>
              <a:rPr lang="ru-RU" sz="1500" b="1" dirty="0" smtClean="0">
                <a:solidFill>
                  <a:srgbClr val="FF0000"/>
                </a:solidFill>
              </a:rPr>
              <a:t> </a:t>
            </a:r>
            <a:r>
              <a:rPr lang="en-US" sz="1500" b="1" dirty="0" smtClean="0">
                <a:solidFill>
                  <a:srgbClr val="FF0000"/>
                </a:solidFill>
              </a:rPr>
              <a:t>PUTNIKA</a:t>
            </a:r>
            <a:r>
              <a:rPr lang="ru-RU" sz="1500" b="1" dirty="0" smtClean="0">
                <a:solidFill>
                  <a:srgbClr val="FF0000"/>
                </a:solidFill>
              </a:rPr>
              <a:t> </a:t>
            </a:r>
            <a:r>
              <a:rPr lang="en-US" sz="1500" b="1" dirty="0" smtClean="0">
                <a:solidFill>
                  <a:srgbClr val="FF0000"/>
                </a:solidFill>
              </a:rPr>
              <a:t>U</a:t>
            </a:r>
            <a:r>
              <a:rPr lang="ru-RU" sz="1500" b="1" dirty="0" smtClean="0">
                <a:solidFill>
                  <a:srgbClr val="FF0000"/>
                </a:solidFill>
              </a:rPr>
              <a:t> </a:t>
            </a:r>
            <a:r>
              <a:rPr lang="en-US" sz="1500" b="1" dirty="0" smtClean="0">
                <a:solidFill>
                  <a:srgbClr val="FF0000"/>
                </a:solidFill>
              </a:rPr>
              <a:t>BEOGR</a:t>
            </a:r>
            <a:r>
              <a:rPr lang="ru-RU" sz="1500" b="1" dirty="0" smtClean="0">
                <a:solidFill>
                  <a:srgbClr val="FF0000"/>
                </a:solidFill>
              </a:rPr>
              <a:t>А</a:t>
            </a:r>
            <a:r>
              <a:rPr lang="en-US" sz="1500" b="1" dirty="0" smtClean="0">
                <a:solidFill>
                  <a:srgbClr val="FF0000"/>
                </a:solidFill>
              </a:rPr>
              <a:t>DU</a:t>
            </a:r>
            <a:r>
              <a:rPr lang="ru-RU" sz="1500" b="1" dirty="0" smtClean="0">
                <a:solidFill>
                  <a:srgbClr val="FF0000"/>
                </a:solidFill>
              </a:rPr>
              <a:t> </a:t>
            </a:r>
            <a:r>
              <a:rPr lang="en-US" sz="1500" b="1" dirty="0" smtClean="0">
                <a:solidFill>
                  <a:srgbClr val="FF0000"/>
                </a:solidFill>
              </a:rPr>
              <a:t>Z</a:t>
            </a:r>
            <a:r>
              <a:rPr lang="ru-RU" sz="1500" b="1" dirty="0" smtClean="0">
                <a:solidFill>
                  <a:srgbClr val="FF0000"/>
                </a:solidFill>
              </a:rPr>
              <a:t>А </a:t>
            </a:r>
            <a:r>
              <a:rPr lang="en-US" sz="1500" b="1" dirty="0" smtClean="0">
                <a:solidFill>
                  <a:srgbClr val="FF0000"/>
                </a:solidFill>
              </a:rPr>
              <a:t>PERIOD</a:t>
            </a:r>
            <a:r>
              <a:rPr lang="ru-RU" sz="1500" b="1" dirty="0" smtClean="0">
                <a:solidFill>
                  <a:srgbClr val="FF0000"/>
                </a:solidFill>
              </a:rPr>
              <a:t> </a:t>
            </a:r>
            <a:r>
              <a:rPr lang="en-US" sz="1500" b="1" dirty="0" smtClean="0">
                <a:solidFill>
                  <a:srgbClr val="FF0000"/>
                </a:solidFill>
              </a:rPr>
              <a:t>OD</a:t>
            </a:r>
            <a:r>
              <a:rPr lang="ru-RU" sz="1500" b="1" dirty="0" smtClean="0">
                <a:solidFill>
                  <a:srgbClr val="FF0000"/>
                </a:solidFill>
              </a:rPr>
              <a:t> 2020. </a:t>
            </a:r>
            <a:r>
              <a:rPr lang="en-US" sz="1500" b="1" dirty="0" smtClean="0">
                <a:solidFill>
                  <a:srgbClr val="FF0000"/>
                </a:solidFill>
              </a:rPr>
              <a:t>DO</a:t>
            </a:r>
            <a:r>
              <a:rPr lang="ru-RU" sz="1500" b="1" dirty="0" smtClean="0">
                <a:solidFill>
                  <a:srgbClr val="FF0000"/>
                </a:solidFill>
              </a:rPr>
              <a:t> 2024. </a:t>
            </a:r>
            <a:r>
              <a:rPr lang="en-US" sz="1500" b="1" dirty="0" smtClean="0">
                <a:solidFill>
                  <a:srgbClr val="FF0000"/>
                </a:solidFill>
              </a:rPr>
              <a:t>GODINE</a:t>
            </a:r>
            <a:endParaRPr lang="sr-Latn-RS" sz="1500" b="1" dirty="0" smtClean="0">
              <a:solidFill>
                <a:srgbClr val="FF0000"/>
              </a:solidFill>
            </a:endParaRPr>
          </a:p>
        </p:txBody>
      </p:sp>
      <p:pic>
        <p:nvPicPr>
          <p:cNvPr id="6" name="Picture 5" descr="Untitled-1.png"/>
          <p:cNvPicPr>
            <a:picLocks noChangeAspect="1"/>
          </p:cNvPicPr>
          <p:nvPr/>
        </p:nvPicPr>
        <p:blipFill>
          <a:blip r:embed="rId2"/>
          <a:stretch>
            <a:fillRect/>
          </a:stretch>
        </p:blipFill>
        <p:spPr>
          <a:xfrm>
            <a:off x="268719" y="1664371"/>
            <a:ext cx="3058680" cy="3724334"/>
          </a:xfrm>
          <a:prstGeom prst="rect">
            <a:avLst/>
          </a:prstGeom>
        </p:spPr>
      </p:pic>
    </p:spTree>
    <p:extLst>
      <p:ext uri="{BB962C8B-B14F-4D97-AF65-F5344CB8AC3E}">
        <p14:creationId xmlns:p14="http://schemas.microsoft.com/office/powerpoint/2010/main" xmlns="" val="13854981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6"/>
          <p:cNvSpPr>
            <a:spLocks noChangeArrowheads="1"/>
          </p:cNvSpPr>
          <p:nvPr/>
        </p:nvSpPr>
        <p:spPr bwMode="auto">
          <a:xfrm rot="10800000" flipH="1">
            <a:off x="-1" y="99477"/>
            <a:ext cx="7433733" cy="521759"/>
          </a:xfrm>
          <a:prstGeom prst="rect">
            <a:avLst/>
          </a:prstGeom>
          <a:gradFill rotWithShape="1">
            <a:gsLst>
              <a:gs pos="0">
                <a:srgbClr val="0E3F9B"/>
              </a:gs>
              <a:gs pos="100000">
                <a:srgbClr val="FFFFFF"/>
              </a:gs>
            </a:gsLst>
            <a:lin ang="0" scaled="1"/>
          </a:gradFill>
          <a:ln w="9525">
            <a:noFill/>
            <a:miter lim="800000"/>
            <a:headEnd/>
            <a:tailEnd/>
          </a:ln>
        </p:spPr>
        <p:txBody>
          <a:bodyPr wrap="none" anchor="ctr"/>
          <a:lstStyle/>
          <a:p>
            <a:pPr eaLnBrk="1" hangingPunct="1"/>
            <a:endParaRPr lang="en-US"/>
          </a:p>
        </p:txBody>
      </p:sp>
      <p:sp>
        <p:nvSpPr>
          <p:cNvPr id="12" name="Rectangle 11"/>
          <p:cNvSpPr/>
          <p:nvPr/>
        </p:nvSpPr>
        <p:spPr>
          <a:xfrm>
            <a:off x="122129" y="159665"/>
            <a:ext cx="7430138" cy="369332"/>
          </a:xfrm>
          <a:prstGeom prst="rect">
            <a:avLst/>
          </a:prstGeom>
        </p:spPr>
        <p:txBody>
          <a:bodyPr wrap="square">
            <a:spAutoFit/>
          </a:bodyPr>
          <a:lstStyle/>
          <a:p>
            <a:r>
              <a:rPr lang="en-US" b="1" dirty="0" smtClean="0">
                <a:solidFill>
                  <a:schemeClr val="bg1"/>
                </a:solidFill>
              </a:rPr>
              <a:t>Research in taxi system </a:t>
            </a:r>
            <a:r>
              <a:rPr lang="sr-Latn-RS" b="1" dirty="0" smtClean="0"/>
              <a:t>–</a:t>
            </a:r>
            <a:r>
              <a:rPr lang="sr-Cyrl-RS" b="1" dirty="0" smtClean="0"/>
              <a:t> </a:t>
            </a:r>
            <a:r>
              <a:rPr lang="en-US" b="1" dirty="0" smtClean="0"/>
              <a:t>TAXI STANDS</a:t>
            </a:r>
            <a:endParaRPr lang="en-US" b="1" dirty="0"/>
          </a:p>
        </p:txBody>
      </p:sp>
      <p:pic>
        <p:nvPicPr>
          <p:cNvPr id="8" name="Picture 7"/>
          <p:cNvPicPr/>
          <p:nvPr/>
        </p:nvPicPr>
        <p:blipFill>
          <a:blip r:embed="rId2"/>
          <a:srcRect l="31058" t="23708" r="28415" b="21277"/>
          <a:stretch>
            <a:fillRect/>
          </a:stretch>
        </p:blipFill>
        <p:spPr bwMode="auto">
          <a:xfrm>
            <a:off x="122128" y="761999"/>
            <a:ext cx="4754671" cy="3716868"/>
          </a:xfrm>
          <a:prstGeom prst="rect">
            <a:avLst/>
          </a:prstGeom>
          <a:noFill/>
          <a:ln w="9525">
            <a:solidFill>
              <a:schemeClr val="bg1">
                <a:lumMod val="50000"/>
              </a:schemeClr>
            </a:solidFill>
            <a:miter lim="800000"/>
            <a:headEnd/>
            <a:tailEnd/>
          </a:ln>
        </p:spPr>
      </p:pic>
      <p:pic>
        <p:nvPicPr>
          <p:cNvPr id="9" name="Picture 8"/>
          <p:cNvPicPr/>
          <p:nvPr/>
        </p:nvPicPr>
        <p:blipFill>
          <a:blip r:embed="rId3"/>
          <a:srcRect l="31571" t="57447" r="29099" b="31155"/>
          <a:stretch>
            <a:fillRect/>
          </a:stretch>
        </p:blipFill>
        <p:spPr bwMode="auto">
          <a:xfrm>
            <a:off x="122128" y="4612520"/>
            <a:ext cx="4864742" cy="886664"/>
          </a:xfrm>
          <a:prstGeom prst="rect">
            <a:avLst/>
          </a:prstGeom>
          <a:noFill/>
          <a:ln w="9525">
            <a:noFill/>
            <a:miter lim="800000"/>
            <a:headEnd/>
            <a:tailEnd/>
          </a:ln>
        </p:spPr>
      </p:pic>
      <p:pic>
        <p:nvPicPr>
          <p:cNvPr id="13" name="Picture 12"/>
          <p:cNvPicPr/>
          <p:nvPr/>
        </p:nvPicPr>
        <p:blipFill>
          <a:blip r:embed="rId4"/>
          <a:srcRect l="22238" t="19757" r="19614" b="13374"/>
          <a:stretch>
            <a:fillRect/>
          </a:stretch>
        </p:blipFill>
        <p:spPr bwMode="auto">
          <a:xfrm>
            <a:off x="4986871" y="761999"/>
            <a:ext cx="3818462" cy="2379134"/>
          </a:xfrm>
          <a:prstGeom prst="rect">
            <a:avLst/>
          </a:prstGeom>
          <a:noFill/>
          <a:ln w="9525">
            <a:noFill/>
            <a:miter lim="800000"/>
            <a:headEnd/>
            <a:tailEnd/>
          </a:ln>
        </p:spPr>
      </p:pic>
      <p:pic>
        <p:nvPicPr>
          <p:cNvPr id="14" name="Picture 13"/>
          <p:cNvPicPr/>
          <p:nvPr/>
        </p:nvPicPr>
        <p:blipFill>
          <a:blip r:embed="rId5"/>
          <a:srcRect l="21651" t="20061" r="19054" b="14703"/>
          <a:stretch>
            <a:fillRect/>
          </a:stretch>
        </p:blipFill>
        <p:spPr bwMode="auto">
          <a:xfrm>
            <a:off x="4944535" y="3312364"/>
            <a:ext cx="3928534" cy="21868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6"/>
          <p:cNvSpPr>
            <a:spLocks noChangeArrowheads="1"/>
          </p:cNvSpPr>
          <p:nvPr/>
        </p:nvSpPr>
        <p:spPr bwMode="auto">
          <a:xfrm rot="10800000" flipH="1">
            <a:off x="-1" y="99477"/>
            <a:ext cx="7433733" cy="521759"/>
          </a:xfrm>
          <a:prstGeom prst="rect">
            <a:avLst/>
          </a:prstGeom>
          <a:gradFill rotWithShape="1">
            <a:gsLst>
              <a:gs pos="0">
                <a:srgbClr val="0E3F9B"/>
              </a:gs>
              <a:gs pos="100000">
                <a:srgbClr val="FFFFFF"/>
              </a:gs>
            </a:gsLst>
            <a:lin ang="0" scaled="1"/>
          </a:gradFill>
          <a:ln w="9525">
            <a:noFill/>
            <a:miter lim="800000"/>
            <a:headEnd/>
            <a:tailEnd/>
          </a:ln>
        </p:spPr>
        <p:txBody>
          <a:bodyPr wrap="none" anchor="ctr"/>
          <a:lstStyle/>
          <a:p>
            <a:pPr eaLnBrk="1" hangingPunct="1"/>
            <a:endParaRPr lang="en-US"/>
          </a:p>
        </p:txBody>
      </p:sp>
      <p:sp>
        <p:nvSpPr>
          <p:cNvPr id="12" name="Rectangle 11"/>
          <p:cNvSpPr/>
          <p:nvPr/>
        </p:nvSpPr>
        <p:spPr>
          <a:xfrm>
            <a:off x="122129" y="159665"/>
            <a:ext cx="7430138" cy="369332"/>
          </a:xfrm>
          <a:prstGeom prst="rect">
            <a:avLst/>
          </a:prstGeom>
        </p:spPr>
        <p:txBody>
          <a:bodyPr wrap="square">
            <a:spAutoFit/>
          </a:bodyPr>
          <a:lstStyle/>
          <a:p>
            <a:r>
              <a:rPr lang="en-US" b="1" dirty="0" smtClean="0">
                <a:solidFill>
                  <a:schemeClr val="bg1"/>
                </a:solidFill>
              </a:rPr>
              <a:t>Research in taxi system</a:t>
            </a:r>
            <a:r>
              <a:rPr lang="sr-Cyrl-RS" b="1" dirty="0" smtClean="0">
                <a:solidFill>
                  <a:schemeClr val="bg1"/>
                </a:solidFill>
              </a:rPr>
              <a:t> </a:t>
            </a:r>
            <a:r>
              <a:rPr lang="sr-Latn-RS" b="1" dirty="0" smtClean="0"/>
              <a:t>–</a:t>
            </a:r>
            <a:r>
              <a:rPr lang="sr-Cyrl-RS" b="1" dirty="0" smtClean="0"/>
              <a:t> </a:t>
            </a:r>
            <a:r>
              <a:rPr lang="en-US" b="1" dirty="0" smtClean="0"/>
              <a:t>PERFORMANCE INDICATORS</a:t>
            </a:r>
            <a:endParaRPr lang="en-US" b="1" dirty="0"/>
          </a:p>
        </p:txBody>
      </p:sp>
      <p:graphicFrame>
        <p:nvGraphicFramePr>
          <p:cNvPr id="8" name="Table 7"/>
          <p:cNvGraphicFramePr>
            <a:graphicFrameLocks noGrp="1"/>
          </p:cNvGraphicFramePr>
          <p:nvPr/>
        </p:nvGraphicFramePr>
        <p:xfrm>
          <a:off x="122129" y="736602"/>
          <a:ext cx="8886404" cy="5706530"/>
        </p:xfrm>
        <a:graphic>
          <a:graphicData uri="http://schemas.openxmlformats.org/drawingml/2006/table">
            <a:tbl>
              <a:tblPr/>
              <a:tblGrid>
                <a:gridCol w="1415666"/>
                <a:gridCol w="1709744"/>
                <a:gridCol w="1580793"/>
                <a:gridCol w="4180201"/>
              </a:tblGrid>
              <a:tr h="239305">
                <a:tc gridSpan="4">
                  <a:txBody>
                    <a:bodyPr/>
                    <a:lstStyle/>
                    <a:p>
                      <a:pPr algn="ctr">
                        <a:lnSpc>
                          <a:spcPct val="115000"/>
                        </a:lnSpc>
                        <a:spcAft>
                          <a:spcPts val="0"/>
                        </a:spcAft>
                      </a:pPr>
                      <a:endParaRPr lang="en-US" sz="1200" dirty="0">
                        <a:latin typeface="Calibri"/>
                        <a:ea typeface="Calibri"/>
                        <a:cs typeface="Times New Roman"/>
                      </a:endParaRPr>
                    </a:p>
                  </a:txBody>
                  <a:tcPr marL="52364" marR="523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441810">
                <a:tc>
                  <a:txBody>
                    <a:bodyPr/>
                    <a:lstStyle/>
                    <a:p>
                      <a:pPr algn="ctr">
                        <a:lnSpc>
                          <a:spcPct val="115000"/>
                        </a:lnSpc>
                        <a:spcAft>
                          <a:spcPts val="0"/>
                        </a:spcAft>
                      </a:pPr>
                      <a:endParaRPr lang="sr-Cyrl-CS" sz="1200">
                        <a:latin typeface="Calibri"/>
                        <a:ea typeface="Calibri"/>
                        <a:cs typeface="Times New Roman"/>
                      </a:endParaRPr>
                    </a:p>
                  </a:txBody>
                  <a:tcPr marL="52364" marR="523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a:noFill/>
                    </a:lnT>
                    <a:lnB>
                      <a:noFill/>
                    </a:lnB>
                  </a:tcPr>
                </a:tc>
                <a:tc gridSpan="3">
                  <a:txBody>
                    <a:bodyPr/>
                    <a:lstStyle/>
                    <a:p>
                      <a:pPr algn="ctr">
                        <a:lnSpc>
                          <a:spcPct val="115000"/>
                        </a:lnSpc>
                        <a:spcAft>
                          <a:spcPts val="0"/>
                        </a:spcAft>
                      </a:pPr>
                      <a:r>
                        <a:rPr lang="sr-Cyrl-CS" sz="1200" b="1" dirty="0">
                          <a:latin typeface="Calibri"/>
                          <a:ea typeface="Calibri"/>
                          <a:cs typeface="Times New Roman"/>
                        </a:rPr>
                        <a:t>t</a:t>
                      </a:r>
                      <a:r>
                        <a:rPr lang="sr-Cyrl-CS" sz="1200" b="1" baseline="-25000" dirty="0">
                          <a:latin typeface="Calibri"/>
                          <a:ea typeface="Calibri"/>
                          <a:cs typeface="Times New Roman"/>
                        </a:rPr>
                        <a:t>5</a:t>
                      </a:r>
                      <a:r>
                        <a:rPr lang="sr-Cyrl-CS" sz="1200" dirty="0">
                          <a:latin typeface="Calibri"/>
                          <a:ea typeface="Calibri"/>
                          <a:cs typeface="Times New Roman"/>
                        </a:rPr>
                        <a:t> </a:t>
                      </a:r>
                      <a:r>
                        <a:rPr lang="sr-Cyrl-CS" sz="1200" dirty="0" smtClean="0">
                          <a:latin typeface="Calibri"/>
                          <a:ea typeface="Calibri"/>
                          <a:cs typeface="Times New Roman"/>
                        </a:rPr>
                        <a:t>– </a:t>
                      </a:r>
                      <a:r>
                        <a:rPr lang="en-US" sz="1200" dirty="0" smtClean="0">
                          <a:latin typeface="Calibri"/>
                          <a:ea typeface="Calibri"/>
                          <a:cs typeface="Times New Roman"/>
                        </a:rPr>
                        <a:t>time between request</a:t>
                      </a:r>
                      <a:r>
                        <a:rPr lang="en-US" sz="1200" baseline="0" dirty="0" smtClean="0">
                          <a:latin typeface="Calibri"/>
                          <a:ea typeface="Calibri"/>
                          <a:cs typeface="Times New Roman"/>
                        </a:rPr>
                        <a:t> </a:t>
                      </a:r>
                      <a:r>
                        <a:rPr lang="en-US" sz="1200" dirty="0" smtClean="0">
                          <a:latin typeface="Calibri"/>
                          <a:ea typeface="Calibri"/>
                          <a:cs typeface="Times New Roman"/>
                        </a:rPr>
                        <a:t>acceptance</a:t>
                      </a:r>
                      <a:r>
                        <a:rPr lang="en-US" sz="1200" baseline="0" dirty="0" smtClean="0">
                          <a:latin typeface="Calibri"/>
                          <a:ea typeface="Calibri"/>
                          <a:cs typeface="Times New Roman"/>
                        </a:rPr>
                        <a:t> and trip end </a:t>
                      </a:r>
                      <a:r>
                        <a:rPr lang="sr-Cyrl-CS" sz="1200" b="1" dirty="0" smtClean="0">
                          <a:latin typeface="Calibri"/>
                          <a:ea typeface="Calibri"/>
                          <a:cs typeface="Times New Roman"/>
                        </a:rPr>
                        <a:t>(98,17</a:t>
                      </a:r>
                      <a:r>
                        <a:rPr lang="sr-Cyrl-CS" sz="1200" b="1" dirty="0">
                          <a:latin typeface="Calibri"/>
                          <a:ea typeface="Calibri"/>
                          <a:cs typeface="Times New Roman"/>
                        </a:rPr>
                        <a:t>%)</a:t>
                      </a:r>
                      <a:endParaRPr lang="en-US" sz="1200" dirty="0">
                        <a:latin typeface="Calibri"/>
                        <a:ea typeface="Calibri"/>
                        <a:cs typeface="Times New Roman"/>
                      </a:endParaRPr>
                    </a:p>
                  </a:txBody>
                  <a:tcPr marL="52364" marR="52364" marT="0" marB="0" anchor="ctr">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D99594"/>
                    </a:solidFill>
                  </a:tcPr>
                </a:tc>
                <a:tc hMerge="1">
                  <a:txBody>
                    <a:bodyPr/>
                    <a:lstStyle/>
                    <a:p>
                      <a:endParaRPr lang="en-US"/>
                    </a:p>
                  </a:txBody>
                  <a:tcPr/>
                </a:tc>
                <a:tc hMerge="1">
                  <a:txBody>
                    <a:bodyPr/>
                    <a:lstStyle/>
                    <a:p>
                      <a:endParaRPr lang="en-US"/>
                    </a:p>
                  </a:txBody>
                  <a:tcPr/>
                </a:tc>
              </a:tr>
              <a:tr h="239305">
                <a:tc gridSpan="4">
                  <a:txBody>
                    <a:bodyPr/>
                    <a:lstStyle/>
                    <a:p>
                      <a:pPr algn="ctr">
                        <a:lnSpc>
                          <a:spcPct val="115000"/>
                        </a:lnSpc>
                        <a:spcAft>
                          <a:spcPts val="0"/>
                        </a:spcAft>
                      </a:pPr>
                      <a:endParaRPr lang="en-US" sz="1200" dirty="0">
                        <a:latin typeface="Calibri"/>
                        <a:ea typeface="Calibri"/>
                        <a:cs typeface="Times New Roman"/>
                      </a:endParaRPr>
                    </a:p>
                  </a:txBody>
                  <a:tcPr marL="52364" marR="523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dash"/>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957223">
                <a:tc>
                  <a:txBody>
                    <a:bodyPr/>
                    <a:lstStyle/>
                    <a:p>
                      <a:pPr algn="ctr">
                        <a:lnSpc>
                          <a:spcPct val="115000"/>
                        </a:lnSpc>
                        <a:spcAft>
                          <a:spcPts val="0"/>
                        </a:spcAft>
                      </a:pPr>
                      <a:r>
                        <a:rPr lang="sr-Cyrl-CS" sz="1200" b="1" dirty="0">
                          <a:latin typeface="Calibri"/>
                          <a:ea typeface="Calibri"/>
                          <a:cs typeface="Times New Roman"/>
                        </a:rPr>
                        <a:t>t</a:t>
                      </a:r>
                      <a:r>
                        <a:rPr lang="sr-Cyrl-CS" sz="1200" b="1" baseline="-25000" dirty="0">
                          <a:latin typeface="Calibri"/>
                          <a:ea typeface="Calibri"/>
                          <a:cs typeface="Times New Roman"/>
                        </a:rPr>
                        <a:t>0</a:t>
                      </a:r>
                      <a:r>
                        <a:rPr lang="sr-Cyrl-CS" sz="1200" dirty="0">
                          <a:latin typeface="Calibri"/>
                          <a:ea typeface="Calibri"/>
                          <a:cs typeface="Times New Roman"/>
                        </a:rPr>
                        <a:t> - </a:t>
                      </a:r>
                      <a:r>
                        <a:rPr lang="en-US" sz="1200" dirty="0" smtClean="0">
                          <a:latin typeface="+mn-lt"/>
                          <a:ea typeface="Calibri"/>
                          <a:cs typeface="Times New Roman"/>
                        </a:rPr>
                        <a:t>time between ride requesting to acceptance</a:t>
                      </a:r>
                      <a:r>
                        <a:rPr lang="en-US" sz="1200" baseline="0" dirty="0" smtClean="0">
                          <a:latin typeface="+mn-lt"/>
                          <a:ea typeface="Calibri"/>
                          <a:cs typeface="Times New Roman"/>
                        </a:rPr>
                        <a:t> </a:t>
                      </a:r>
                      <a:r>
                        <a:rPr lang="sr-Cyrl-CS" sz="1200" b="1" dirty="0" smtClean="0">
                          <a:latin typeface="Calibri"/>
                          <a:ea typeface="Calibri"/>
                          <a:cs typeface="Times New Roman"/>
                        </a:rPr>
                        <a:t>(</a:t>
                      </a:r>
                      <a:r>
                        <a:rPr lang="sr-Cyrl-CS" sz="1200" b="1" dirty="0">
                          <a:latin typeface="Calibri"/>
                          <a:ea typeface="Calibri"/>
                          <a:cs typeface="Times New Roman"/>
                        </a:rPr>
                        <a:t>1,83%)</a:t>
                      </a:r>
                      <a:endParaRPr lang="en-US" sz="1200" dirty="0">
                        <a:latin typeface="Calibri"/>
                        <a:ea typeface="Calibri"/>
                        <a:cs typeface="Times New Roman"/>
                      </a:endParaRPr>
                    </a:p>
                  </a:txBody>
                  <a:tcPr marL="52364" marR="523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C2D69B"/>
                    </a:solidFill>
                  </a:tcPr>
                </a:tc>
                <a:tc gridSpan="2">
                  <a:txBody>
                    <a:bodyPr/>
                    <a:lstStyle/>
                    <a:p>
                      <a:pPr algn="ctr">
                        <a:lnSpc>
                          <a:spcPct val="115000"/>
                        </a:lnSpc>
                        <a:spcAft>
                          <a:spcPts val="0"/>
                        </a:spcAft>
                      </a:pPr>
                      <a:r>
                        <a:rPr lang="sr-Cyrl-CS" sz="1200" b="1" dirty="0">
                          <a:latin typeface="Calibri"/>
                          <a:ea typeface="Calibri"/>
                          <a:cs typeface="Times New Roman"/>
                        </a:rPr>
                        <a:t>t</a:t>
                      </a:r>
                      <a:r>
                        <a:rPr lang="sr-Cyrl-CS" sz="1200" b="1" baseline="-25000" dirty="0">
                          <a:latin typeface="Calibri"/>
                          <a:ea typeface="Calibri"/>
                          <a:cs typeface="Times New Roman"/>
                        </a:rPr>
                        <a:t>3</a:t>
                      </a:r>
                      <a:r>
                        <a:rPr lang="sr-Cyrl-CS" sz="1200" dirty="0">
                          <a:latin typeface="Calibri"/>
                          <a:ea typeface="Calibri"/>
                          <a:cs typeface="Times New Roman"/>
                        </a:rPr>
                        <a:t> - </a:t>
                      </a:r>
                      <a:r>
                        <a:rPr lang="en-US" sz="1200" dirty="0" smtClean="0">
                          <a:latin typeface="+mn-lt"/>
                          <a:ea typeface="Calibri"/>
                          <a:cs typeface="Times New Roman"/>
                        </a:rPr>
                        <a:t>time between request</a:t>
                      </a:r>
                      <a:r>
                        <a:rPr lang="en-US" sz="1200" baseline="0" dirty="0" smtClean="0">
                          <a:latin typeface="+mn-lt"/>
                          <a:ea typeface="Calibri"/>
                          <a:cs typeface="Times New Roman"/>
                        </a:rPr>
                        <a:t> </a:t>
                      </a:r>
                      <a:r>
                        <a:rPr lang="en-US" sz="1200" dirty="0" smtClean="0">
                          <a:latin typeface="+mn-lt"/>
                          <a:ea typeface="Calibri"/>
                          <a:cs typeface="Times New Roman"/>
                        </a:rPr>
                        <a:t>acceptance</a:t>
                      </a:r>
                      <a:r>
                        <a:rPr lang="en-US" sz="1200" baseline="0" dirty="0" smtClean="0">
                          <a:latin typeface="+mn-lt"/>
                          <a:ea typeface="Calibri"/>
                          <a:cs typeface="Times New Roman"/>
                        </a:rPr>
                        <a:t> and trip start </a:t>
                      </a:r>
                      <a:r>
                        <a:rPr lang="sr-Cyrl-CS" sz="1200" b="1" dirty="0" smtClean="0">
                          <a:latin typeface="Calibri"/>
                          <a:ea typeface="Calibri"/>
                          <a:cs typeface="Times New Roman"/>
                        </a:rPr>
                        <a:t>(23,94</a:t>
                      </a:r>
                      <a:r>
                        <a:rPr lang="sr-Cyrl-CS" sz="1200" b="1" dirty="0">
                          <a:latin typeface="Calibri"/>
                          <a:ea typeface="Calibri"/>
                          <a:cs typeface="Times New Roman"/>
                        </a:rPr>
                        <a:t>%)</a:t>
                      </a:r>
                      <a:endParaRPr lang="en-US" sz="1200" dirty="0">
                        <a:latin typeface="Calibri"/>
                        <a:ea typeface="Calibri"/>
                        <a:cs typeface="Times New Roman"/>
                      </a:endParaRPr>
                    </a:p>
                  </a:txBody>
                  <a:tcPr marL="52364" marR="52364" marT="0"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E5B8B7"/>
                    </a:solidFill>
                  </a:tcPr>
                </a:tc>
                <a:tc hMerge="1">
                  <a:txBody>
                    <a:bodyPr/>
                    <a:lstStyle/>
                    <a:p>
                      <a:endParaRPr lang="en-US"/>
                    </a:p>
                  </a:txBody>
                  <a:tcPr/>
                </a:tc>
                <a:tc>
                  <a:txBody>
                    <a:bodyPr/>
                    <a:lstStyle/>
                    <a:p>
                      <a:pPr algn="ctr">
                        <a:lnSpc>
                          <a:spcPct val="115000"/>
                        </a:lnSpc>
                        <a:spcAft>
                          <a:spcPts val="0"/>
                        </a:spcAft>
                      </a:pPr>
                      <a:r>
                        <a:rPr lang="sr-Cyrl-CS" sz="1200" b="1" dirty="0">
                          <a:latin typeface="Calibri"/>
                          <a:ea typeface="Calibri"/>
                          <a:cs typeface="Times New Roman"/>
                        </a:rPr>
                        <a:t>t</a:t>
                      </a:r>
                      <a:r>
                        <a:rPr lang="sr-Cyrl-CS" sz="1200" b="1" baseline="-25000" dirty="0">
                          <a:latin typeface="Calibri"/>
                          <a:ea typeface="Calibri"/>
                          <a:cs typeface="Times New Roman"/>
                        </a:rPr>
                        <a:t>4</a:t>
                      </a:r>
                      <a:r>
                        <a:rPr lang="sr-Cyrl-CS" sz="1200" dirty="0">
                          <a:latin typeface="Calibri"/>
                          <a:ea typeface="Calibri"/>
                          <a:cs typeface="Times New Roman"/>
                        </a:rPr>
                        <a:t> </a:t>
                      </a:r>
                      <a:r>
                        <a:rPr lang="sr-Cyrl-CS" sz="1200" dirty="0" smtClean="0">
                          <a:latin typeface="Calibri"/>
                          <a:ea typeface="Calibri"/>
                          <a:cs typeface="Times New Roman"/>
                        </a:rPr>
                        <a:t>– </a:t>
                      </a:r>
                      <a:r>
                        <a:rPr lang="en-US" sz="1200" dirty="0" smtClean="0">
                          <a:latin typeface="Calibri"/>
                          <a:ea typeface="Calibri"/>
                          <a:cs typeface="Times New Roman"/>
                        </a:rPr>
                        <a:t>ride time</a:t>
                      </a:r>
                      <a:endParaRPr lang="en-US" sz="1200" dirty="0">
                        <a:latin typeface="Calibri"/>
                        <a:ea typeface="Calibri"/>
                        <a:cs typeface="Times New Roman"/>
                      </a:endParaRPr>
                    </a:p>
                    <a:p>
                      <a:pPr algn="ctr">
                        <a:lnSpc>
                          <a:spcPct val="115000"/>
                        </a:lnSpc>
                        <a:spcAft>
                          <a:spcPts val="0"/>
                        </a:spcAft>
                      </a:pPr>
                      <a:r>
                        <a:rPr lang="sr-Cyrl-CS" sz="1200" b="1" dirty="0">
                          <a:latin typeface="Calibri"/>
                          <a:ea typeface="Calibri"/>
                          <a:cs typeface="Times New Roman"/>
                        </a:rPr>
                        <a:t>(74,23%)</a:t>
                      </a:r>
                      <a:endParaRPr lang="en-US" sz="1200" dirty="0">
                        <a:latin typeface="Calibri"/>
                        <a:ea typeface="Calibri"/>
                        <a:cs typeface="Times New Roman"/>
                      </a:endParaRPr>
                    </a:p>
                  </a:txBody>
                  <a:tcPr marL="52364" marR="52364" marT="0" marB="0" anchor="ctr">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E5B8B7"/>
                    </a:solidFill>
                  </a:tcPr>
                </a:tc>
              </a:tr>
              <a:tr h="239305">
                <a:tc gridSpan="4">
                  <a:txBody>
                    <a:bodyPr/>
                    <a:lstStyle/>
                    <a:p>
                      <a:pPr algn="l">
                        <a:lnSpc>
                          <a:spcPct val="115000"/>
                        </a:lnSpc>
                        <a:spcAft>
                          <a:spcPts val="0"/>
                        </a:spcAft>
                      </a:pPr>
                      <a:endParaRPr lang="sr-Cyrl-CS" sz="1200">
                        <a:latin typeface="Calibri"/>
                        <a:ea typeface="Calibri"/>
                        <a:cs typeface="Times New Roman"/>
                      </a:endParaRPr>
                    </a:p>
                  </a:txBody>
                  <a:tcPr marL="52364" marR="52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957223">
                <a:tc>
                  <a:txBody>
                    <a:bodyPr/>
                    <a:lstStyle/>
                    <a:p>
                      <a:pPr algn="l">
                        <a:lnSpc>
                          <a:spcPct val="115000"/>
                        </a:lnSpc>
                        <a:spcAft>
                          <a:spcPts val="0"/>
                        </a:spcAft>
                      </a:pPr>
                      <a:endParaRPr lang="sr-Cyrl-CS" sz="1200">
                        <a:latin typeface="Calibri"/>
                        <a:ea typeface="Calibri"/>
                        <a:cs typeface="Times New Roman"/>
                      </a:endParaRPr>
                    </a:p>
                  </a:txBody>
                  <a:tcPr marL="52364" marR="52364"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a:noFill/>
                    </a:lnT>
                    <a:lnB>
                      <a:noFill/>
                    </a:lnB>
                  </a:tcPr>
                </a:tc>
                <a:tc>
                  <a:txBody>
                    <a:bodyPr/>
                    <a:lstStyle/>
                    <a:p>
                      <a:pPr algn="ctr">
                        <a:lnSpc>
                          <a:spcPct val="115000"/>
                        </a:lnSpc>
                        <a:spcAft>
                          <a:spcPts val="0"/>
                        </a:spcAft>
                      </a:pPr>
                      <a:r>
                        <a:rPr lang="sr-Cyrl-CS" sz="1200" b="1" dirty="0">
                          <a:latin typeface="Calibri"/>
                          <a:ea typeface="Calibri"/>
                          <a:cs typeface="Times New Roman"/>
                        </a:rPr>
                        <a:t>t</a:t>
                      </a:r>
                      <a:r>
                        <a:rPr lang="sr-Cyrl-CS" sz="1200" b="1" baseline="-25000" dirty="0">
                          <a:latin typeface="Calibri"/>
                          <a:ea typeface="Calibri"/>
                          <a:cs typeface="Times New Roman"/>
                        </a:rPr>
                        <a:t>31</a:t>
                      </a:r>
                      <a:r>
                        <a:rPr lang="sr-Cyrl-CS" sz="1200" dirty="0">
                          <a:latin typeface="Calibri"/>
                          <a:ea typeface="Calibri"/>
                          <a:cs typeface="Times New Roman"/>
                        </a:rPr>
                        <a:t> - </a:t>
                      </a:r>
                      <a:r>
                        <a:rPr lang="en-US" sz="1200" dirty="0" smtClean="0">
                          <a:latin typeface="+mn-lt"/>
                          <a:ea typeface="Calibri"/>
                          <a:cs typeface="Times New Roman"/>
                        </a:rPr>
                        <a:t>time between request</a:t>
                      </a:r>
                      <a:r>
                        <a:rPr lang="en-US" sz="1200" baseline="0" dirty="0" smtClean="0">
                          <a:latin typeface="+mn-lt"/>
                          <a:ea typeface="Calibri"/>
                          <a:cs typeface="Times New Roman"/>
                        </a:rPr>
                        <a:t> </a:t>
                      </a:r>
                      <a:r>
                        <a:rPr lang="en-US" sz="1200" dirty="0" smtClean="0">
                          <a:latin typeface="+mn-lt"/>
                          <a:ea typeface="Calibri"/>
                          <a:cs typeface="Times New Roman"/>
                        </a:rPr>
                        <a:t>acceptance</a:t>
                      </a:r>
                      <a:r>
                        <a:rPr lang="en-US" sz="1200" baseline="0" dirty="0" smtClean="0">
                          <a:latin typeface="+mn-lt"/>
                          <a:ea typeface="Calibri"/>
                          <a:cs typeface="Times New Roman"/>
                        </a:rPr>
                        <a:t> </a:t>
                      </a:r>
                      <a:r>
                        <a:rPr lang="en-US" sz="1200" dirty="0" smtClean="0">
                          <a:latin typeface="+mn-lt"/>
                          <a:ea typeface="Calibri"/>
                          <a:cs typeface="Times New Roman"/>
                        </a:rPr>
                        <a:t>to arrival at the address </a:t>
                      </a:r>
                      <a:r>
                        <a:rPr lang="sr-Cyrl-CS" sz="1200" dirty="0" smtClean="0">
                          <a:latin typeface="+mn-lt"/>
                          <a:ea typeface="Calibri"/>
                          <a:cs typeface="Times New Roman"/>
                        </a:rPr>
                        <a:t> </a:t>
                      </a:r>
                      <a:r>
                        <a:rPr lang="sr-Cyrl-CS" sz="1200" b="1" dirty="0" smtClean="0">
                          <a:latin typeface="Calibri"/>
                          <a:ea typeface="Calibri"/>
                          <a:cs typeface="Times New Roman"/>
                        </a:rPr>
                        <a:t>(</a:t>
                      </a:r>
                      <a:r>
                        <a:rPr lang="sr-Cyrl-CS" sz="1200" b="1" dirty="0">
                          <a:latin typeface="Calibri"/>
                          <a:ea typeface="Calibri"/>
                          <a:cs typeface="Times New Roman"/>
                        </a:rPr>
                        <a:t>17,66%)</a:t>
                      </a:r>
                      <a:endParaRPr lang="en-US" sz="1200" dirty="0">
                        <a:latin typeface="Calibri"/>
                        <a:ea typeface="Calibri"/>
                        <a:cs typeface="Times New Roman"/>
                      </a:endParaRPr>
                    </a:p>
                  </a:txBody>
                  <a:tcPr marL="52364" marR="52364" marT="0"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2DBDB"/>
                    </a:solidFill>
                  </a:tcPr>
                </a:tc>
                <a:tc>
                  <a:txBody>
                    <a:bodyPr/>
                    <a:lstStyle/>
                    <a:p>
                      <a:pPr algn="ctr">
                        <a:lnSpc>
                          <a:spcPct val="115000"/>
                        </a:lnSpc>
                        <a:spcAft>
                          <a:spcPts val="0"/>
                        </a:spcAft>
                      </a:pPr>
                      <a:r>
                        <a:rPr lang="sr-Cyrl-CS" sz="1200" b="1" dirty="0">
                          <a:latin typeface="Calibri"/>
                          <a:ea typeface="Calibri"/>
                          <a:cs typeface="Times New Roman"/>
                        </a:rPr>
                        <a:t>t</a:t>
                      </a:r>
                      <a:r>
                        <a:rPr lang="sr-Cyrl-CS" sz="1200" b="1" baseline="-25000" dirty="0">
                          <a:latin typeface="Calibri"/>
                          <a:ea typeface="Calibri"/>
                          <a:cs typeface="Times New Roman"/>
                        </a:rPr>
                        <a:t>32</a:t>
                      </a:r>
                      <a:r>
                        <a:rPr lang="sr-Cyrl-CS" sz="1200" dirty="0">
                          <a:latin typeface="Calibri"/>
                          <a:ea typeface="Calibri"/>
                          <a:cs typeface="Times New Roman"/>
                        </a:rPr>
                        <a:t> </a:t>
                      </a:r>
                      <a:r>
                        <a:rPr lang="sr-Cyrl-CS" sz="1200" dirty="0" smtClean="0">
                          <a:latin typeface="Calibri"/>
                          <a:ea typeface="Calibri"/>
                          <a:cs typeface="Times New Roman"/>
                        </a:rPr>
                        <a:t>– </a:t>
                      </a:r>
                      <a:r>
                        <a:rPr lang="en-US" sz="1200" dirty="0" smtClean="0">
                          <a:latin typeface="Calibri"/>
                          <a:ea typeface="Calibri"/>
                          <a:cs typeface="Times New Roman"/>
                        </a:rPr>
                        <a:t>waiting time at the address </a:t>
                      </a:r>
                      <a:r>
                        <a:rPr lang="sr-Cyrl-CS" sz="1200" b="1" dirty="0" smtClean="0">
                          <a:latin typeface="Calibri"/>
                          <a:ea typeface="Calibri"/>
                          <a:cs typeface="Times New Roman"/>
                        </a:rPr>
                        <a:t>(6,28</a:t>
                      </a:r>
                      <a:r>
                        <a:rPr lang="sr-Cyrl-CS" sz="1200" b="1" dirty="0">
                          <a:latin typeface="Calibri"/>
                          <a:ea typeface="Calibri"/>
                          <a:cs typeface="Times New Roman"/>
                        </a:rPr>
                        <a:t>%)</a:t>
                      </a:r>
                      <a:endParaRPr lang="en-US" sz="1200" dirty="0">
                        <a:latin typeface="Calibri"/>
                        <a:ea typeface="Calibri"/>
                        <a:cs typeface="Times New Roman"/>
                      </a:endParaRPr>
                    </a:p>
                  </a:txBody>
                  <a:tcPr marL="52364" marR="52364" marT="0"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2DBDB"/>
                    </a:solidFill>
                  </a:tcPr>
                </a:tc>
                <a:tc>
                  <a:txBody>
                    <a:bodyPr/>
                    <a:lstStyle/>
                    <a:p>
                      <a:pPr algn="l">
                        <a:lnSpc>
                          <a:spcPct val="115000"/>
                        </a:lnSpc>
                        <a:spcAft>
                          <a:spcPts val="0"/>
                        </a:spcAft>
                      </a:pPr>
                      <a:endParaRPr lang="sr-Cyrl-CS" sz="1200">
                        <a:latin typeface="Calibri"/>
                        <a:ea typeface="Calibri"/>
                        <a:cs typeface="Times New Roman"/>
                      </a:endParaRPr>
                    </a:p>
                  </a:txBody>
                  <a:tcPr marL="52364" marR="52364"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39305">
                <a:tc gridSpan="4">
                  <a:txBody>
                    <a:bodyPr/>
                    <a:lstStyle/>
                    <a:p>
                      <a:pPr algn="l">
                        <a:lnSpc>
                          <a:spcPct val="115000"/>
                        </a:lnSpc>
                        <a:spcAft>
                          <a:spcPts val="0"/>
                        </a:spcAft>
                      </a:pPr>
                      <a:endParaRPr lang="sr-Cyrl-CS" sz="1200" dirty="0">
                        <a:latin typeface="Calibri"/>
                        <a:ea typeface="Calibri"/>
                        <a:cs typeface="Times New Roman"/>
                      </a:endParaRPr>
                    </a:p>
                  </a:txBody>
                  <a:tcPr marL="52364" marR="52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dash"/>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717917">
                <a:tc gridSpan="2">
                  <a:txBody>
                    <a:bodyPr/>
                    <a:lstStyle/>
                    <a:p>
                      <a:pPr algn="ctr">
                        <a:lnSpc>
                          <a:spcPct val="115000"/>
                        </a:lnSpc>
                        <a:spcAft>
                          <a:spcPts val="0"/>
                        </a:spcAft>
                      </a:pPr>
                      <a:r>
                        <a:rPr lang="sr-Cyrl-CS" sz="1200" b="1" dirty="0">
                          <a:latin typeface="Calibri"/>
                          <a:ea typeface="Calibri"/>
                          <a:cs typeface="Times New Roman"/>
                        </a:rPr>
                        <a:t>t</a:t>
                      </a:r>
                      <a:r>
                        <a:rPr lang="sr-Cyrl-CS" sz="1200" b="1" baseline="-25000" dirty="0">
                          <a:latin typeface="Calibri"/>
                          <a:ea typeface="Calibri"/>
                          <a:cs typeface="Times New Roman"/>
                        </a:rPr>
                        <a:t>1</a:t>
                      </a:r>
                      <a:r>
                        <a:rPr lang="sr-Cyrl-CS" sz="1200" b="1" dirty="0">
                          <a:latin typeface="Calibri"/>
                          <a:ea typeface="Calibri"/>
                          <a:cs typeface="Times New Roman"/>
                        </a:rPr>
                        <a:t> </a:t>
                      </a:r>
                      <a:r>
                        <a:rPr lang="sr-Cyrl-CS" sz="1200" dirty="0">
                          <a:latin typeface="Calibri"/>
                          <a:ea typeface="Calibri"/>
                          <a:cs typeface="Times New Roman"/>
                        </a:rPr>
                        <a:t>- </a:t>
                      </a:r>
                      <a:r>
                        <a:rPr lang="en-US" sz="1200" dirty="0" smtClean="0">
                          <a:latin typeface="+mn-lt"/>
                          <a:ea typeface="Calibri"/>
                          <a:cs typeface="Times New Roman"/>
                        </a:rPr>
                        <a:t>time from ride requesting</a:t>
                      </a:r>
                    </a:p>
                    <a:p>
                      <a:pPr algn="ctr">
                        <a:lnSpc>
                          <a:spcPct val="115000"/>
                        </a:lnSpc>
                        <a:spcAft>
                          <a:spcPts val="0"/>
                        </a:spcAft>
                      </a:pPr>
                      <a:r>
                        <a:rPr lang="en-US" sz="1200" dirty="0" smtClean="0">
                          <a:latin typeface="+mn-lt"/>
                          <a:ea typeface="Calibri"/>
                          <a:cs typeface="Times New Roman"/>
                        </a:rPr>
                        <a:t>to arrival at the address </a:t>
                      </a:r>
                      <a:r>
                        <a:rPr lang="sr-Cyrl-CS" sz="1200" b="1" dirty="0" smtClean="0">
                          <a:latin typeface="Calibri"/>
                          <a:ea typeface="Calibri"/>
                          <a:cs typeface="Times New Roman"/>
                        </a:rPr>
                        <a:t>(</a:t>
                      </a:r>
                      <a:r>
                        <a:rPr lang="sr-Cyrl-CS" sz="1200" b="1" dirty="0">
                          <a:latin typeface="Calibri"/>
                          <a:ea typeface="Calibri"/>
                          <a:cs typeface="Times New Roman"/>
                        </a:rPr>
                        <a:t>19,49%)</a:t>
                      </a:r>
                      <a:endParaRPr lang="en-US" sz="1200" dirty="0">
                        <a:latin typeface="Calibri"/>
                        <a:ea typeface="Calibri"/>
                        <a:cs typeface="Times New Roman"/>
                      </a:endParaRPr>
                    </a:p>
                  </a:txBody>
                  <a:tcPr marL="52364" marR="523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FF99"/>
                    </a:solidFill>
                  </a:tcPr>
                </a:tc>
                <a:tc hMerge="1">
                  <a:txBody>
                    <a:bodyPr/>
                    <a:lstStyle/>
                    <a:p>
                      <a:endParaRPr lang="en-US"/>
                    </a:p>
                  </a:txBody>
                  <a:tcPr/>
                </a:tc>
                <a:tc gridSpan="2">
                  <a:txBody>
                    <a:bodyPr/>
                    <a:lstStyle/>
                    <a:p>
                      <a:pPr algn="l">
                        <a:lnSpc>
                          <a:spcPct val="115000"/>
                        </a:lnSpc>
                        <a:spcAft>
                          <a:spcPts val="0"/>
                        </a:spcAft>
                      </a:pPr>
                      <a:endParaRPr lang="sr-Cyrl-CS" sz="1200">
                        <a:latin typeface="Calibri"/>
                        <a:ea typeface="Calibri"/>
                        <a:cs typeface="Times New Roman"/>
                      </a:endParaRPr>
                    </a:p>
                  </a:txBody>
                  <a:tcPr marL="52364" marR="52364"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r>
              <a:tr h="239305">
                <a:tc gridSpan="4">
                  <a:txBody>
                    <a:bodyPr/>
                    <a:lstStyle/>
                    <a:p>
                      <a:pPr algn="l">
                        <a:lnSpc>
                          <a:spcPct val="115000"/>
                        </a:lnSpc>
                        <a:spcAft>
                          <a:spcPts val="0"/>
                        </a:spcAft>
                      </a:pPr>
                      <a:endParaRPr lang="sr-Cyrl-CS" sz="1200">
                        <a:latin typeface="Calibri"/>
                        <a:ea typeface="Calibri"/>
                        <a:cs typeface="Times New Roman"/>
                      </a:endParaRPr>
                    </a:p>
                  </a:txBody>
                  <a:tcPr marL="52364" marR="52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478611">
                <a:tc gridSpan="3">
                  <a:txBody>
                    <a:bodyPr/>
                    <a:lstStyle/>
                    <a:p>
                      <a:pPr algn="ctr">
                        <a:lnSpc>
                          <a:spcPct val="115000"/>
                        </a:lnSpc>
                        <a:spcAft>
                          <a:spcPts val="0"/>
                        </a:spcAft>
                      </a:pPr>
                      <a:r>
                        <a:rPr lang="sr-Cyrl-CS" sz="1200" b="1" dirty="0">
                          <a:latin typeface="Calibri"/>
                          <a:ea typeface="Calibri"/>
                          <a:cs typeface="Times New Roman"/>
                        </a:rPr>
                        <a:t>t</a:t>
                      </a:r>
                      <a:r>
                        <a:rPr lang="sr-Cyrl-CS" sz="1200" b="1" baseline="-25000" dirty="0">
                          <a:latin typeface="Calibri"/>
                          <a:ea typeface="Calibri"/>
                          <a:cs typeface="Times New Roman"/>
                        </a:rPr>
                        <a:t>2 </a:t>
                      </a:r>
                      <a:r>
                        <a:rPr lang="sr-Cyrl-CS" sz="1200" dirty="0">
                          <a:latin typeface="Calibri"/>
                          <a:ea typeface="Calibri"/>
                          <a:cs typeface="Times New Roman"/>
                        </a:rPr>
                        <a:t>- </a:t>
                      </a:r>
                      <a:r>
                        <a:rPr lang="en-US" sz="1200" dirty="0" smtClean="0">
                          <a:latin typeface="+mn-lt"/>
                          <a:ea typeface="Calibri"/>
                          <a:cs typeface="Times New Roman"/>
                        </a:rPr>
                        <a:t>time from ride requesting to trip</a:t>
                      </a:r>
                      <a:r>
                        <a:rPr lang="en-US" sz="1200" baseline="0" dirty="0" smtClean="0">
                          <a:latin typeface="+mn-lt"/>
                          <a:ea typeface="Calibri"/>
                          <a:cs typeface="Times New Roman"/>
                        </a:rPr>
                        <a:t> start</a:t>
                      </a:r>
                      <a:endParaRPr lang="en-US" sz="1200" dirty="0">
                        <a:latin typeface="Calibri"/>
                        <a:ea typeface="Calibri"/>
                        <a:cs typeface="Times New Roman"/>
                      </a:endParaRPr>
                    </a:p>
                    <a:p>
                      <a:pPr algn="ctr">
                        <a:lnSpc>
                          <a:spcPct val="115000"/>
                        </a:lnSpc>
                        <a:spcAft>
                          <a:spcPts val="0"/>
                        </a:spcAft>
                      </a:pPr>
                      <a:r>
                        <a:rPr lang="sr-Cyrl-CS" sz="1200" b="1" dirty="0">
                          <a:latin typeface="Calibri"/>
                          <a:ea typeface="Calibri"/>
                          <a:cs typeface="Times New Roman"/>
                        </a:rPr>
                        <a:t>(25,77%)</a:t>
                      </a:r>
                      <a:endParaRPr lang="en-US" sz="1200" dirty="0">
                        <a:latin typeface="Calibri"/>
                        <a:ea typeface="Calibri"/>
                        <a:cs typeface="Times New Roman"/>
                      </a:endParaRPr>
                    </a:p>
                  </a:txBody>
                  <a:tcPr marL="52364" marR="523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DBE5F1"/>
                    </a:solidFill>
                  </a:tcPr>
                </a:tc>
                <a:tc hMerge="1">
                  <a:txBody>
                    <a:bodyPr/>
                    <a:lstStyle/>
                    <a:p>
                      <a:endParaRPr lang="en-US"/>
                    </a:p>
                  </a:txBody>
                  <a:tcPr/>
                </a:tc>
                <a:tc hMerge="1">
                  <a:txBody>
                    <a:bodyPr/>
                    <a:lstStyle/>
                    <a:p>
                      <a:endParaRPr lang="en-US"/>
                    </a:p>
                  </a:txBody>
                  <a:tcPr/>
                </a:tc>
                <a:tc>
                  <a:txBody>
                    <a:bodyPr/>
                    <a:lstStyle/>
                    <a:p>
                      <a:pPr algn="l">
                        <a:lnSpc>
                          <a:spcPct val="115000"/>
                        </a:lnSpc>
                        <a:spcAft>
                          <a:spcPts val="0"/>
                        </a:spcAft>
                      </a:pPr>
                      <a:endParaRPr lang="sr-Cyrl-CS" sz="1200">
                        <a:latin typeface="Calibri"/>
                        <a:ea typeface="Calibri"/>
                        <a:cs typeface="Times New Roman"/>
                      </a:endParaRPr>
                    </a:p>
                  </a:txBody>
                  <a:tcPr marL="52364" marR="52364"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39305">
                <a:tc gridSpan="4">
                  <a:txBody>
                    <a:bodyPr/>
                    <a:lstStyle/>
                    <a:p>
                      <a:pPr algn="l">
                        <a:lnSpc>
                          <a:spcPct val="115000"/>
                        </a:lnSpc>
                        <a:spcAft>
                          <a:spcPts val="0"/>
                        </a:spcAft>
                      </a:pPr>
                      <a:endParaRPr lang="sr-Cyrl-CS" sz="1200">
                        <a:latin typeface="Calibri"/>
                        <a:ea typeface="Calibri"/>
                        <a:cs typeface="Times New Roman"/>
                      </a:endParaRPr>
                    </a:p>
                  </a:txBody>
                  <a:tcPr marL="52364" marR="52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478611">
                <a:tc gridSpan="4">
                  <a:txBody>
                    <a:bodyPr/>
                    <a:lstStyle/>
                    <a:p>
                      <a:pPr algn="ctr">
                        <a:lnSpc>
                          <a:spcPct val="115000"/>
                        </a:lnSpc>
                        <a:spcAft>
                          <a:spcPts val="0"/>
                        </a:spcAft>
                      </a:pPr>
                      <a:r>
                        <a:rPr lang="sr-Cyrl-CS" sz="1200" b="1" dirty="0">
                          <a:latin typeface="Calibri"/>
                          <a:ea typeface="Calibri"/>
                          <a:cs typeface="Times New Roman"/>
                        </a:rPr>
                        <a:t>t</a:t>
                      </a:r>
                      <a:r>
                        <a:rPr lang="sr-Cyrl-CS" sz="1200" b="1" baseline="-25000" dirty="0">
                          <a:latin typeface="Calibri"/>
                          <a:ea typeface="Calibri"/>
                          <a:cs typeface="Times New Roman"/>
                        </a:rPr>
                        <a:t>6 </a:t>
                      </a:r>
                      <a:r>
                        <a:rPr lang="sr-Cyrl-CS" sz="1200" dirty="0">
                          <a:latin typeface="Calibri"/>
                          <a:ea typeface="Calibri"/>
                          <a:cs typeface="Times New Roman"/>
                        </a:rPr>
                        <a:t>- </a:t>
                      </a:r>
                      <a:r>
                        <a:rPr lang="en-US" sz="1200" dirty="0" smtClean="0">
                          <a:latin typeface="+mn-lt"/>
                          <a:ea typeface="Calibri"/>
                          <a:cs typeface="Times New Roman"/>
                        </a:rPr>
                        <a:t>time from ride requesting to trip</a:t>
                      </a:r>
                      <a:r>
                        <a:rPr lang="en-US" sz="1200" baseline="0" dirty="0" smtClean="0">
                          <a:latin typeface="+mn-lt"/>
                          <a:ea typeface="Calibri"/>
                          <a:cs typeface="Times New Roman"/>
                        </a:rPr>
                        <a:t> end</a:t>
                      </a:r>
                      <a:endParaRPr lang="en-US" sz="1200" dirty="0">
                        <a:latin typeface="Calibri"/>
                        <a:ea typeface="Calibri"/>
                        <a:cs typeface="Times New Roman"/>
                      </a:endParaRPr>
                    </a:p>
                    <a:p>
                      <a:pPr algn="ctr">
                        <a:lnSpc>
                          <a:spcPct val="115000"/>
                        </a:lnSpc>
                        <a:spcAft>
                          <a:spcPts val="0"/>
                        </a:spcAft>
                      </a:pPr>
                      <a:r>
                        <a:rPr lang="sr-Cyrl-CS" sz="1200" b="1" dirty="0">
                          <a:latin typeface="Calibri"/>
                          <a:ea typeface="Calibri"/>
                          <a:cs typeface="Times New Roman"/>
                        </a:rPr>
                        <a:t>(100%)</a:t>
                      </a:r>
                      <a:endParaRPr lang="en-US" sz="1200" dirty="0">
                        <a:latin typeface="Calibri"/>
                        <a:ea typeface="Calibri"/>
                        <a:cs typeface="Times New Roman"/>
                      </a:endParaRPr>
                    </a:p>
                  </a:txBody>
                  <a:tcPr marL="52364" marR="523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BD4B4"/>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39305">
                <a:tc gridSpan="4">
                  <a:txBody>
                    <a:bodyPr/>
                    <a:lstStyle/>
                    <a:p>
                      <a:pPr algn="ctr">
                        <a:lnSpc>
                          <a:spcPct val="115000"/>
                        </a:lnSpc>
                        <a:spcAft>
                          <a:spcPts val="0"/>
                        </a:spcAft>
                      </a:pPr>
                      <a:endParaRPr lang="en-US" sz="1200" dirty="0">
                        <a:latin typeface="Calibri"/>
                        <a:ea typeface="Calibri"/>
                        <a:cs typeface="Times New Roman"/>
                      </a:endParaRPr>
                    </a:p>
                  </a:txBody>
                  <a:tcPr marL="52364" marR="52364" marT="0" marB="0">
                    <a:lnL>
                      <a:noFill/>
                    </a:lnL>
                    <a:lnR>
                      <a:noFill/>
                    </a:lnR>
                    <a:lnT w="12700" cap="flat" cmpd="sng" algn="ctr">
                      <a:solidFill>
                        <a:srgbClr val="000000"/>
                      </a:solidFill>
                      <a:prstDash val="dash"/>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6"/>
          <p:cNvSpPr>
            <a:spLocks noChangeArrowheads="1"/>
          </p:cNvSpPr>
          <p:nvPr/>
        </p:nvSpPr>
        <p:spPr bwMode="auto">
          <a:xfrm rot="10800000" flipH="1">
            <a:off x="-1" y="99477"/>
            <a:ext cx="7433733" cy="521759"/>
          </a:xfrm>
          <a:prstGeom prst="rect">
            <a:avLst/>
          </a:prstGeom>
          <a:gradFill rotWithShape="1">
            <a:gsLst>
              <a:gs pos="0">
                <a:srgbClr val="0E3F9B"/>
              </a:gs>
              <a:gs pos="100000">
                <a:srgbClr val="FFFFFF"/>
              </a:gs>
            </a:gsLst>
            <a:lin ang="0" scaled="1"/>
          </a:gradFill>
          <a:ln w="9525">
            <a:noFill/>
            <a:miter lim="800000"/>
            <a:headEnd/>
            <a:tailEnd/>
          </a:ln>
        </p:spPr>
        <p:txBody>
          <a:bodyPr wrap="none" anchor="ctr"/>
          <a:lstStyle/>
          <a:p>
            <a:pPr eaLnBrk="1" hangingPunct="1"/>
            <a:endParaRPr lang="en-US"/>
          </a:p>
        </p:txBody>
      </p:sp>
      <p:sp>
        <p:nvSpPr>
          <p:cNvPr id="12" name="Rectangle 11"/>
          <p:cNvSpPr/>
          <p:nvPr/>
        </p:nvSpPr>
        <p:spPr>
          <a:xfrm>
            <a:off x="122129" y="159665"/>
            <a:ext cx="7430138" cy="369332"/>
          </a:xfrm>
          <a:prstGeom prst="rect">
            <a:avLst/>
          </a:prstGeom>
        </p:spPr>
        <p:txBody>
          <a:bodyPr wrap="square">
            <a:spAutoFit/>
          </a:bodyPr>
          <a:lstStyle/>
          <a:p>
            <a:r>
              <a:rPr lang="en-US" b="1" dirty="0" smtClean="0">
                <a:solidFill>
                  <a:schemeClr val="bg1"/>
                </a:solidFill>
              </a:rPr>
              <a:t>Research in taxi system</a:t>
            </a:r>
            <a:r>
              <a:rPr lang="sr-Cyrl-RS" b="1" dirty="0" smtClean="0">
                <a:solidFill>
                  <a:schemeClr val="bg1"/>
                </a:solidFill>
              </a:rPr>
              <a:t> </a:t>
            </a:r>
            <a:r>
              <a:rPr lang="sr-Latn-RS" b="1" dirty="0" smtClean="0"/>
              <a:t>–</a:t>
            </a:r>
            <a:r>
              <a:rPr lang="sr-Cyrl-RS" b="1" dirty="0" smtClean="0"/>
              <a:t> </a:t>
            </a:r>
            <a:r>
              <a:rPr lang="en-US" b="1" dirty="0" smtClean="0"/>
              <a:t>TRANSPORT DEMAND</a:t>
            </a:r>
            <a:endParaRPr lang="en-US" b="1" dirty="0"/>
          </a:p>
        </p:txBody>
      </p:sp>
      <p:pic>
        <p:nvPicPr>
          <p:cNvPr id="5" name="Picture 4"/>
          <p:cNvPicPr/>
          <p:nvPr/>
        </p:nvPicPr>
        <p:blipFill>
          <a:blip r:embed="rId2" cstate="print"/>
          <a:srcRect/>
          <a:stretch>
            <a:fillRect/>
          </a:stretch>
        </p:blipFill>
        <p:spPr bwMode="auto">
          <a:xfrm>
            <a:off x="88260" y="905933"/>
            <a:ext cx="6642739" cy="4614334"/>
          </a:xfrm>
          <a:prstGeom prst="rect">
            <a:avLst/>
          </a:prstGeom>
          <a:noFill/>
          <a:ln w="9525">
            <a:noFill/>
            <a:miter lim="800000"/>
            <a:headEnd/>
            <a:tailEnd/>
          </a:ln>
        </p:spPr>
      </p:pic>
      <p:pic>
        <p:nvPicPr>
          <p:cNvPr id="6" name="Picture 5"/>
          <p:cNvPicPr/>
          <p:nvPr/>
        </p:nvPicPr>
        <p:blipFill>
          <a:blip r:embed="rId3" cstate="print"/>
          <a:srcRect/>
          <a:stretch>
            <a:fillRect/>
          </a:stretch>
        </p:blipFill>
        <p:spPr bwMode="auto">
          <a:xfrm>
            <a:off x="6866467" y="736599"/>
            <a:ext cx="2277533" cy="2023526"/>
          </a:xfrm>
          <a:prstGeom prst="rect">
            <a:avLst/>
          </a:prstGeom>
          <a:noFill/>
          <a:ln w="9525">
            <a:noFill/>
            <a:miter lim="800000"/>
            <a:headEnd/>
            <a:tailEnd/>
          </a:ln>
        </p:spPr>
      </p:pic>
      <p:pic>
        <p:nvPicPr>
          <p:cNvPr id="7" name="Picture 6"/>
          <p:cNvPicPr/>
          <p:nvPr/>
        </p:nvPicPr>
        <p:blipFill>
          <a:blip r:embed="rId4" cstate="print"/>
          <a:srcRect/>
          <a:stretch>
            <a:fillRect/>
          </a:stretch>
        </p:blipFill>
        <p:spPr bwMode="auto">
          <a:xfrm>
            <a:off x="6866467" y="2768592"/>
            <a:ext cx="2277533" cy="2072543"/>
          </a:xfrm>
          <a:prstGeom prst="rect">
            <a:avLst/>
          </a:prstGeom>
          <a:noFill/>
          <a:ln w="9525">
            <a:noFill/>
            <a:miter lim="800000"/>
            <a:headEnd/>
            <a:tailEnd/>
          </a:ln>
        </p:spPr>
      </p:pic>
      <p:pic>
        <p:nvPicPr>
          <p:cNvPr id="8" name="Picture 7"/>
          <p:cNvPicPr/>
          <p:nvPr/>
        </p:nvPicPr>
        <p:blipFill>
          <a:blip r:embed="rId5" cstate="print"/>
          <a:srcRect/>
          <a:stretch>
            <a:fillRect/>
          </a:stretch>
        </p:blipFill>
        <p:spPr bwMode="auto">
          <a:xfrm>
            <a:off x="6866467" y="4849603"/>
            <a:ext cx="2277533" cy="19624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6"/>
          <p:cNvSpPr>
            <a:spLocks noChangeArrowheads="1"/>
          </p:cNvSpPr>
          <p:nvPr/>
        </p:nvSpPr>
        <p:spPr bwMode="auto">
          <a:xfrm rot="10800000" flipH="1">
            <a:off x="-1" y="99477"/>
            <a:ext cx="7433733" cy="521759"/>
          </a:xfrm>
          <a:prstGeom prst="rect">
            <a:avLst/>
          </a:prstGeom>
          <a:gradFill rotWithShape="1">
            <a:gsLst>
              <a:gs pos="0">
                <a:srgbClr val="0E3F9B"/>
              </a:gs>
              <a:gs pos="100000">
                <a:srgbClr val="FFFFFF"/>
              </a:gs>
            </a:gsLst>
            <a:lin ang="0" scaled="1"/>
          </a:gradFill>
          <a:ln w="9525">
            <a:noFill/>
            <a:miter lim="800000"/>
            <a:headEnd/>
            <a:tailEnd/>
          </a:ln>
        </p:spPr>
        <p:txBody>
          <a:bodyPr wrap="none" anchor="ctr"/>
          <a:lstStyle/>
          <a:p>
            <a:pPr eaLnBrk="1" hangingPunct="1"/>
            <a:endParaRPr lang="en-US"/>
          </a:p>
        </p:txBody>
      </p:sp>
      <p:sp>
        <p:nvSpPr>
          <p:cNvPr id="12" name="Rectangle 11"/>
          <p:cNvSpPr/>
          <p:nvPr/>
        </p:nvSpPr>
        <p:spPr>
          <a:xfrm>
            <a:off x="122129" y="159665"/>
            <a:ext cx="7430138" cy="369332"/>
          </a:xfrm>
          <a:prstGeom prst="rect">
            <a:avLst/>
          </a:prstGeom>
        </p:spPr>
        <p:txBody>
          <a:bodyPr wrap="square">
            <a:spAutoFit/>
          </a:bodyPr>
          <a:lstStyle/>
          <a:p>
            <a:r>
              <a:rPr lang="en-US" b="1" dirty="0" smtClean="0">
                <a:solidFill>
                  <a:schemeClr val="bg1"/>
                </a:solidFill>
              </a:rPr>
              <a:t>Research in taxi system</a:t>
            </a:r>
            <a:r>
              <a:rPr lang="sr-Cyrl-RS" b="1" dirty="0" smtClean="0">
                <a:solidFill>
                  <a:schemeClr val="bg1"/>
                </a:solidFill>
              </a:rPr>
              <a:t> </a:t>
            </a:r>
            <a:r>
              <a:rPr lang="sr-Latn-RS" b="1" dirty="0" smtClean="0"/>
              <a:t>–</a:t>
            </a:r>
            <a:r>
              <a:rPr lang="sr-Cyrl-RS" b="1" dirty="0" smtClean="0"/>
              <a:t> </a:t>
            </a:r>
            <a:r>
              <a:rPr lang="en-US" b="1" dirty="0" smtClean="0"/>
              <a:t>TRANSPORT DEMAND</a:t>
            </a:r>
            <a:endParaRPr lang="en-US" b="1" dirty="0"/>
          </a:p>
        </p:txBody>
      </p:sp>
      <p:pic>
        <p:nvPicPr>
          <p:cNvPr id="7" name="Picture 6"/>
          <p:cNvPicPr/>
          <p:nvPr/>
        </p:nvPicPr>
        <p:blipFill>
          <a:blip r:embed="rId2" cstate="print"/>
          <a:srcRect/>
          <a:stretch>
            <a:fillRect/>
          </a:stretch>
        </p:blipFill>
        <p:spPr bwMode="auto">
          <a:xfrm>
            <a:off x="42334" y="751197"/>
            <a:ext cx="9033933" cy="46674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6"/>
          <p:cNvSpPr>
            <a:spLocks noChangeArrowheads="1"/>
          </p:cNvSpPr>
          <p:nvPr/>
        </p:nvSpPr>
        <p:spPr bwMode="auto">
          <a:xfrm rot="10800000" flipH="1">
            <a:off x="-1" y="99477"/>
            <a:ext cx="7433733" cy="521759"/>
          </a:xfrm>
          <a:prstGeom prst="rect">
            <a:avLst/>
          </a:prstGeom>
          <a:gradFill rotWithShape="1">
            <a:gsLst>
              <a:gs pos="0">
                <a:srgbClr val="0E3F9B"/>
              </a:gs>
              <a:gs pos="100000">
                <a:srgbClr val="FFFFFF"/>
              </a:gs>
            </a:gsLst>
            <a:lin ang="0" scaled="1"/>
          </a:gradFill>
          <a:ln w="9525">
            <a:noFill/>
            <a:miter lim="800000"/>
            <a:headEnd/>
            <a:tailEnd/>
          </a:ln>
        </p:spPr>
        <p:txBody>
          <a:bodyPr wrap="none" anchor="ctr"/>
          <a:lstStyle/>
          <a:p>
            <a:pPr eaLnBrk="1" hangingPunct="1"/>
            <a:endParaRPr lang="en-US"/>
          </a:p>
        </p:txBody>
      </p:sp>
      <p:sp>
        <p:nvSpPr>
          <p:cNvPr id="12" name="Rectangle 11"/>
          <p:cNvSpPr/>
          <p:nvPr/>
        </p:nvSpPr>
        <p:spPr>
          <a:xfrm>
            <a:off x="122129" y="159665"/>
            <a:ext cx="7430138" cy="369332"/>
          </a:xfrm>
          <a:prstGeom prst="rect">
            <a:avLst/>
          </a:prstGeom>
        </p:spPr>
        <p:txBody>
          <a:bodyPr wrap="square">
            <a:spAutoFit/>
          </a:bodyPr>
          <a:lstStyle/>
          <a:p>
            <a:r>
              <a:rPr lang="en-US" b="1" dirty="0" smtClean="0">
                <a:solidFill>
                  <a:schemeClr val="bg1"/>
                </a:solidFill>
              </a:rPr>
              <a:t>Research in taxi system</a:t>
            </a:r>
            <a:r>
              <a:rPr lang="sr-Cyrl-RS" b="1" dirty="0" smtClean="0">
                <a:solidFill>
                  <a:schemeClr val="bg1"/>
                </a:solidFill>
              </a:rPr>
              <a:t> </a:t>
            </a:r>
            <a:r>
              <a:rPr lang="sr-Latn-RS" b="1" dirty="0" smtClean="0"/>
              <a:t>–</a:t>
            </a:r>
            <a:r>
              <a:rPr lang="sr-Cyrl-RS" b="1" dirty="0" smtClean="0"/>
              <a:t> </a:t>
            </a:r>
            <a:r>
              <a:rPr lang="en-US" b="1" dirty="0" smtClean="0"/>
              <a:t>TRANSPORT DEMAND</a:t>
            </a:r>
            <a:endParaRPr lang="en-US" b="1" dirty="0"/>
          </a:p>
        </p:txBody>
      </p:sp>
      <p:pic>
        <p:nvPicPr>
          <p:cNvPr id="8" name="Picture 7"/>
          <p:cNvPicPr/>
          <p:nvPr/>
        </p:nvPicPr>
        <p:blipFill>
          <a:blip r:embed="rId2" cstate="print"/>
          <a:srcRect/>
          <a:stretch>
            <a:fillRect/>
          </a:stretch>
        </p:blipFill>
        <p:spPr bwMode="auto">
          <a:xfrm>
            <a:off x="122129" y="778121"/>
            <a:ext cx="8852538" cy="46744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441352" y="983381"/>
          <a:ext cx="8056550" cy="1121664"/>
        </p:xfrm>
        <a:graphic>
          <a:graphicData uri="http://schemas.openxmlformats.org/drawingml/2006/table">
            <a:tbl>
              <a:tblPr/>
              <a:tblGrid>
                <a:gridCol w="8056550"/>
              </a:tblGrid>
              <a:tr h="866775">
                <a:tc>
                  <a:txBody>
                    <a:bodyPr/>
                    <a:lstStyle/>
                    <a:p>
                      <a:pPr marL="0" marR="0" algn="just">
                        <a:lnSpc>
                          <a:spcPct val="115000"/>
                        </a:lnSpc>
                        <a:spcBef>
                          <a:spcPts val="0"/>
                        </a:spcBef>
                        <a:spcAft>
                          <a:spcPts val="0"/>
                        </a:spcAft>
                      </a:pPr>
                      <a:r>
                        <a:rPr lang="en-US" sz="1600" b="1" kern="1200" dirty="0" smtClean="0">
                          <a:solidFill>
                            <a:srgbClr val="FF0000"/>
                          </a:solidFill>
                          <a:latin typeface="+mn-lt"/>
                          <a:ea typeface="+mn-ea"/>
                          <a:cs typeface="+mn-cs"/>
                        </a:rPr>
                        <a:t>VISION</a:t>
                      </a:r>
                      <a:r>
                        <a:rPr lang="en-US" sz="1600" kern="1200" dirty="0" smtClean="0">
                          <a:solidFill>
                            <a:schemeClr val="tx1"/>
                          </a:solidFill>
                          <a:latin typeface="+mn-lt"/>
                          <a:ea typeface="+mn-ea"/>
                          <a:cs typeface="+mn-cs"/>
                        </a:rPr>
                        <a:t> of the taxi system in the city of Belgrade should be based on the platform of sustainable mobility of the inhabitants of the City of Belgrade, by providing stable, reliable, accessible in space and time, quality transport services, under the most economically favorable and environmentally-friendly conditions, using modern </a:t>
                      </a:r>
                      <a:r>
                        <a:rPr lang="en-US" sz="1600" kern="1200" dirty="0" err="1" smtClean="0">
                          <a:solidFill>
                            <a:schemeClr val="tx1"/>
                          </a:solidFill>
                          <a:latin typeface="+mn-lt"/>
                          <a:ea typeface="+mn-ea"/>
                          <a:cs typeface="+mn-cs"/>
                        </a:rPr>
                        <a:t>IoT</a:t>
                      </a:r>
                      <a:r>
                        <a:rPr lang="en-US" sz="1600" kern="1200" dirty="0" smtClean="0">
                          <a:solidFill>
                            <a:schemeClr val="tx1"/>
                          </a:solidFill>
                          <a:latin typeface="+mn-lt"/>
                          <a:ea typeface="+mn-ea"/>
                          <a:cs typeface="+mn-cs"/>
                        </a:rPr>
                        <a:t> (Internet of Things) technology.</a:t>
                      </a:r>
                    </a:p>
                  </a:txBody>
                  <a:tcPr marL="68580" marR="68580" marT="0"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DBE5F1"/>
                    </a:solidFill>
                  </a:tcPr>
                </a:tc>
              </a:tr>
            </a:tbl>
          </a:graphicData>
        </a:graphic>
      </p:graphicFrame>
      <p:graphicFrame>
        <p:nvGraphicFramePr>
          <p:cNvPr id="7" name="Table 6"/>
          <p:cNvGraphicFramePr>
            <a:graphicFrameLocks noGrp="1"/>
          </p:cNvGraphicFramePr>
          <p:nvPr/>
        </p:nvGraphicFramePr>
        <p:xfrm>
          <a:off x="451392" y="2348106"/>
          <a:ext cx="8056550" cy="1402080"/>
        </p:xfrm>
        <a:graphic>
          <a:graphicData uri="http://schemas.openxmlformats.org/drawingml/2006/table">
            <a:tbl>
              <a:tblPr/>
              <a:tblGrid>
                <a:gridCol w="8056550"/>
              </a:tblGrid>
              <a:tr h="1233297">
                <a:tc>
                  <a:txBody>
                    <a:bodyPr/>
                    <a:lstStyle/>
                    <a:p>
                      <a:pPr marL="0" marR="0" algn="just">
                        <a:lnSpc>
                          <a:spcPct val="115000"/>
                        </a:lnSpc>
                        <a:spcBef>
                          <a:spcPts val="0"/>
                        </a:spcBef>
                        <a:spcAft>
                          <a:spcPts val="0"/>
                        </a:spcAft>
                      </a:pPr>
                      <a:r>
                        <a:rPr lang="en-US" sz="1600" b="1" kern="1200" dirty="0" smtClean="0">
                          <a:solidFill>
                            <a:srgbClr val="FF0000"/>
                          </a:solidFill>
                          <a:latin typeface="+mn-lt"/>
                          <a:ea typeface="+mn-ea"/>
                          <a:cs typeface="+mn-cs"/>
                        </a:rPr>
                        <a:t>THE MISSION </a:t>
                      </a:r>
                      <a:r>
                        <a:rPr lang="en-US" sz="1600" kern="1200" dirty="0" smtClean="0">
                          <a:solidFill>
                            <a:schemeClr val="tx1"/>
                          </a:solidFill>
                          <a:latin typeface="+mn-lt"/>
                          <a:ea typeface="+mn-ea"/>
                          <a:cs typeface="+mn-cs"/>
                        </a:rPr>
                        <a:t>of the taxi system in the City of Belgrade should be aimed at creating conditions for the system to be sustainable, rational, efficient, safe and secure, modernly organized, environmentally-friendly, focused on producing quality transport services to system users, under economically favorable conditions, in order to achieve system sustainability and the balance between transport supply and demand.</a:t>
                      </a:r>
                      <a:endParaRPr lang="en-US" sz="1600" dirty="0">
                        <a:latin typeface="Calibri"/>
                        <a:ea typeface="Calibri"/>
                        <a:cs typeface="Times New Roman"/>
                      </a:endParaRPr>
                    </a:p>
                  </a:txBody>
                  <a:tcPr marL="68580" marR="68580" marT="0"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DBE5F1"/>
                    </a:solidFill>
                  </a:tcPr>
                </a:tc>
              </a:tr>
            </a:tbl>
          </a:graphicData>
        </a:graphic>
      </p:graphicFrame>
      <p:graphicFrame>
        <p:nvGraphicFramePr>
          <p:cNvPr id="9" name="Table 8"/>
          <p:cNvGraphicFramePr>
            <a:graphicFrameLocks noGrp="1"/>
          </p:cNvGraphicFramePr>
          <p:nvPr/>
        </p:nvGraphicFramePr>
        <p:xfrm>
          <a:off x="451392" y="3930657"/>
          <a:ext cx="8029576" cy="1402080"/>
        </p:xfrm>
        <a:graphic>
          <a:graphicData uri="http://schemas.openxmlformats.org/drawingml/2006/table">
            <a:tbl>
              <a:tblPr/>
              <a:tblGrid>
                <a:gridCol w="8029576"/>
              </a:tblGrid>
              <a:tr h="1238250">
                <a:tc>
                  <a:txBody>
                    <a:bodyPr/>
                    <a:lstStyle/>
                    <a:p>
                      <a:pPr marL="0" marR="0" algn="just">
                        <a:lnSpc>
                          <a:spcPct val="115000"/>
                        </a:lnSpc>
                        <a:spcBef>
                          <a:spcPts val="0"/>
                        </a:spcBef>
                        <a:spcAft>
                          <a:spcPts val="0"/>
                        </a:spcAft>
                      </a:pPr>
                      <a:r>
                        <a:rPr lang="en-US" sz="1600" b="1" kern="1200" dirty="0" smtClean="0">
                          <a:solidFill>
                            <a:srgbClr val="FF0000"/>
                          </a:solidFill>
                          <a:latin typeface="+mn-lt"/>
                          <a:ea typeface="+mn-ea"/>
                          <a:cs typeface="+mn-cs"/>
                        </a:rPr>
                        <a:t>TARGET FUNCTION </a:t>
                      </a:r>
                      <a:r>
                        <a:rPr lang="en-US" sz="1600" b="0" kern="1200" dirty="0" smtClean="0">
                          <a:solidFill>
                            <a:schemeClr val="tx1"/>
                          </a:solidFill>
                          <a:latin typeface="+mn-lt"/>
                          <a:ea typeface="+mn-ea"/>
                          <a:cs typeface="+mn-cs"/>
                        </a:rPr>
                        <a:t>of the taxi system in the city of Belgrade should be focused primarily on reengineering the organizational - management model at the strategic level of the taxi system, with the application of modern information technology, which will ensure stable production of the required volume and quality of transport service at all times, based on the real operating costs while maximizing efficiency, effectiveness and environmental friendliness.</a:t>
                      </a:r>
                      <a:endParaRPr lang="en-US" sz="1600" b="0" dirty="0">
                        <a:solidFill>
                          <a:schemeClr val="tx1"/>
                        </a:solidFill>
                        <a:latin typeface="Calibri"/>
                        <a:ea typeface="Calibri"/>
                        <a:cs typeface="Times New Roman"/>
                      </a:endParaRPr>
                    </a:p>
                  </a:txBody>
                  <a:tcPr marL="68580" marR="68580" marT="0"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DBE5F1"/>
                    </a:solidFill>
                  </a:tcPr>
                </a:tc>
              </a:tr>
            </a:tbl>
          </a:graphicData>
        </a:graphic>
      </p:graphicFrame>
      <p:sp>
        <p:nvSpPr>
          <p:cNvPr id="8" name="Rectangle 26"/>
          <p:cNvSpPr>
            <a:spLocks noChangeArrowheads="1"/>
          </p:cNvSpPr>
          <p:nvPr/>
        </p:nvSpPr>
        <p:spPr bwMode="auto">
          <a:xfrm rot="10800000" flipH="1">
            <a:off x="-1" y="99477"/>
            <a:ext cx="7433733" cy="521759"/>
          </a:xfrm>
          <a:prstGeom prst="rect">
            <a:avLst/>
          </a:prstGeom>
          <a:gradFill rotWithShape="1">
            <a:gsLst>
              <a:gs pos="0">
                <a:srgbClr val="0E3F9B"/>
              </a:gs>
              <a:gs pos="100000">
                <a:srgbClr val="FFFFFF"/>
              </a:gs>
            </a:gsLst>
            <a:lin ang="0" scaled="1"/>
          </a:gradFill>
          <a:ln w="9525">
            <a:noFill/>
            <a:miter lim="800000"/>
            <a:headEnd/>
            <a:tailEnd/>
          </a:ln>
        </p:spPr>
        <p:txBody>
          <a:bodyPr wrap="none" anchor="ctr"/>
          <a:lstStyle/>
          <a:p>
            <a:pPr eaLnBrk="1" hangingPunct="1"/>
            <a:endParaRPr lang="en-US"/>
          </a:p>
        </p:txBody>
      </p:sp>
      <p:sp>
        <p:nvSpPr>
          <p:cNvPr id="10" name="Rectangle 9"/>
          <p:cNvSpPr/>
          <p:nvPr/>
        </p:nvSpPr>
        <p:spPr>
          <a:xfrm>
            <a:off x="122129" y="159665"/>
            <a:ext cx="7430138" cy="369332"/>
          </a:xfrm>
          <a:prstGeom prst="rect">
            <a:avLst/>
          </a:prstGeom>
        </p:spPr>
        <p:txBody>
          <a:bodyPr wrap="square">
            <a:spAutoFit/>
          </a:bodyPr>
          <a:lstStyle/>
          <a:p>
            <a:r>
              <a:rPr lang="en-US" b="1" dirty="0" smtClean="0">
                <a:solidFill>
                  <a:schemeClr val="bg1"/>
                </a:solidFill>
              </a:rPr>
              <a:t>Vision, mission and target function </a:t>
            </a:r>
            <a:endParaRPr lang="en-US"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6"/>
          <p:cNvSpPr>
            <a:spLocks noChangeArrowheads="1"/>
          </p:cNvSpPr>
          <p:nvPr/>
        </p:nvSpPr>
        <p:spPr bwMode="auto">
          <a:xfrm rot="10800000" flipH="1">
            <a:off x="-1" y="99477"/>
            <a:ext cx="7433733" cy="521759"/>
          </a:xfrm>
          <a:prstGeom prst="rect">
            <a:avLst/>
          </a:prstGeom>
          <a:gradFill rotWithShape="1">
            <a:gsLst>
              <a:gs pos="0">
                <a:srgbClr val="0E3F9B"/>
              </a:gs>
              <a:gs pos="100000">
                <a:srgbClr val="FFFFFF"/>
              </a:gs>
            </a:gsLst>
            <a:lin ang="0" scaled="1"/>
          </a:gradFill>
          <a:ln w="9525">
            <a:noFill/>
            <a:miter lim="800000"/>
            <a:headEnd/>
            <a:tailEnd/>
          </a:ln>
        </p:spPr>
        <p:txBody>
          <a:bodyPr wrap="none" anchor="ctr"/>
          <a:lstStyle/>
          <a:p>
            <a:pPr eaLnBrk="1" hangingPunct="1"/>
            <a:endParaRPr lang="en-US"/>
          </a:p>
        </p:txBody>
      </p:sp>
      <p:sp>
        <p:nvSpPr>
          <p:cNvPr id="10" name="Rectangle 9"/>
          <p:cNvSpPr/>
          <p:nvPr/>
        </p:nvSpPr>
        <p:spPr>
          <a:xfrm>
            <a:off x="122129" y="159665"/>
            <a:ext cx="7430138" cy="369332"/>
          </a:xfrm>
          <a:prstGeom prst="rect">
            <a:avLst/>
          </a:prstGeom>
        </p:spPr>
        <p:txBody>
          <a:bodyPr wrap="square">
            <a:spAutoFit/>
          </a:bodyPr>
          <a:lstStyle/>
          <a:p>
            <a:r>
              <a:rPr lang="en-US" b="1" dirty="0" smtClean="0">
                <a:solidFill>
                  <a:schemeClr val="bg1"/>
                </a:solidFill>
              </a:rPr>
              <a:t>REPRESENTATIVE TRANSPORT DEMAND</a:t>
            </a:r>
            <a:endParaRPr lang="en-US" b="1" dirty="0"/>
          </a:p>
        </p:txBody>
      </p:sp>
      <p:graphicFrame>
        <p:nvGraphicFramePr>
          <p:cNvPr id="11" name="Table 10"/>
          <p:cNvGraphicFramePr>
            <a:graphicFrameLocks noGrp="1"/>
          </p:cNvGraphicFramePr>
          <p:nvPr/>
        </p:nvGraphicFramePr>
        <p:xfrm>
          <a:off x="122129" y="745065"/>
          <a:ext cx="8894871" cy="1456265"/>
        </p:xfrm>
        <a:graphic>
          <a:graphicData uri="http://schemas.openxmlformats.org/drawingml/2006/table">
            <a:tbl>
              <a:tblPr/>
              <a:tblGrid>
                <a:gridCol w="3228839"/>
                <a:gridCol w="1889270"/>
                <a:gridCol w="1889270"/>
                <a:gridCol w="1887492"/>
              </a:tblGrid>
              <a:tr h="291253">
                <a:tc rowSpan="2">
                  <a:txBody>
                    <a:bodyPr/>
                    <a:lstStyle/>
                    <a:p>
                      <a:pPr algn="ctr">
                        <a:lnSpc>
                          <a:spcPct val="115000"/>
                        </a:lnSpc>
                        <a:spcAft>
                          <a:spcPts val="0"/>
                        </a:spcAft>
                      </a:pPr>
                      <a:r>
                        <a:rPr lang="en-US" sz="1200" b="1" dirty="0" smtClean="0">
                          <a:solidFill>
                            <a:srgbClr val="000000"/>
                          </a:solidFill>
                          <a:latin typeface="Calibri"/>
                          <a:ea typeface="Times New Roman"/>
                          <a:cs typeface="Calibri"/>
                        </a:rPr>
                        <a:t>Iteration</a:t>
                      </a:r>
                      <a:r>
                        <a:rPr lang="ru-RU" sz="1200" b="1" dirty="0" smtClean="0">
                          <a:solidFill>
                            <a:srgbClr val="000000"/>
                          </a:solidFill>
                          <a:latin typeface="Calibri"/>
                          <a:ea typeface="Times New Roman"/>
                          <a:cs typeface="Calibri"/>
                        </a:rPr>
                        <a:t>/</a:t>
                      </a:r>
                      <a:r>
                        <a:rPr lang="en-US" sz="1200" b="1" dirty="0" smtClean="0">
                          <a:solidFill>
                            <a:srgbClr val="000000"/>
                          </a:solidFill>
                          <a:latin typeface="Calibri"/>
                          <a:ea typeface="Times New Roman"/>
                          <a:cs typeface="Calibri"/>
                        </a:rPr>
                        <a:t>Transport</a:t>
                      </a:r>
                      <a:r>
                        <a:rPr lang="en-US" sz="1200" b="1" baseline="0" dirty="0" smtClean="0">
                          <a:solidFill>
                            <a:srgbClr val="000000"/>
                          </a:solidFill>
                          <a:latin typeface="Calibri"/>
                          <a:ea typeface="Times New Roman"/>
                          <a:cs typeface="Calibri"/>
                        </a:rPr>
                        <a:t> demand volume per period</a:t>
                      </a:r>
                      <a:endParaRPr lang="en-US"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gridSpan="3">
                  <a:txBody>
                    <a:bodyPr/>
                    <a:lstStyle/>
                    <a:p>
                      <a:pPr algn="ctr">
                        <a:lnSpc>
                          <a:spcPct val="115000"/>
                        </a:lnSpc>
                        <a:spcAft>
                          <a:spcPts val="0"/>
                        </a:spcAft>
                      </a:pPr>
                      <a:r>
                        <a:rPr lang="en-US" sz="1200" b="1" dirty="0" smtClean="0">
                          <a:solidFill>
                            <a:srgbClr val="000000"/>
                          </a:solidFill>
                          <a:latin typeface="+mn-lt"/>
                          <a:ea typeface="Times New Roman"/>
                          <a:cs typeface="Calibri"/>
                        </a:rPr>
                        <a:t>Transport</a:t>
                      </a:r>
                      <a:r>
                        <a:rPr lang="en-US" sz="1200" b="1" baseline="0" dirty="0" smtClean="0">
                          <a:solidFill>
                            <a:srgbClr val="000000"/>
                          </a:solidFill>
                          <a:latin typeface="+mn-lt"/>
                          <a:ea typeface="Times New Roman"/>
                          <a:cs typeface="Calibri"/>
                        </a:rPr>
                        <a:t> demand volume </a:t>
                      </a:r>
                      <a:r>
                        <a:rPr lang="sr-Latn-CS" sz="1200" b="1" dirty="0" smtClean="0">
                          <a:latin typeface="Calibri"/>
                          <a:ea typeface="Calibri"/>
                          <a:cs typeface="Calibri"/>
                        </a:rPr>
                        <a:t>[</a:t>
                      </a:r>
                      <a:r>
                        <a:rPr lang="en-US" sz="1200" b="1" dirty="0" smtClean="0">
                          <a:latin typeface="Calibri"/>
                          <a:ea typeface="Calibri"/>
                          <a:cs typeface="Calibri"/>
                        </a:rPr>
                        <a:t>requests/minute</a:t>
                      </a:r>
                      <a:r>
                        <a:rPr lang="sr-Latn-CS" sz="1200" b="1" dirty="0" smtClean="0">
                          <a:latin typeface="Calibri"/>
                          <a:ea typeface="Calibri"/>
                          <a:cs typeface="Calibri"/>
                        </a:rPr>
                        <a:t>]</a:t>
                      </a:r>
                      <a:endParaRPr lang="en-US"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hMerge="1">
                  <a:txBody>
                    <a:bodyPr/>
                    <a:lstStyle/>
                    <a:p>
                      <a:endParaRPr lang="en-US"/>
                    </a:p>
                  </a:txBody>
                  <a:tcPr/>
                </a:tc>
                <a:tc hMerge="1">
                  <a:txBody>
                    <a:bodyPr/>
                    <a:lstStyle/>
                    <a:p>
                      <a:endParaRPr lang="en-US"/>
                    </a:p>
                  </a:txBody>
                  <a:tcPr/>
                </a:tc>
              </a:tr>
              <a:tr h="291253">
                <a:tc vMerge="1">
                  <a:txBody>
                    <a:bodyPr/>
                    <a:lstStyle/>
                    <a:p>
                      <a:endParaRPr lang="en-US"/>
                    </a:p>
                  </a:txBody>
                  <a:tcPr/>
                </a:tc>
                <a:tc>
                  <a:txBody>
                    <a:bodyPr/>
                    <a:lstStyle/>
                    <a:p>
                      <a:pPr algn="ctr">
                        <a:lnSpc>
                          <a:spcPct val="115000"/>
                        </a:lnSpc>
                        <a:spcAft>
                          <a:spcPts val="0"/>
                        </a:spcAft>
                      </a:pPr>
                      <a:r>
                        <a:rPr lang="en-US" sz="1200" b="1" dirty="0" smtClean="0">
                          <a:solidFill>
                            <a:srgbClr val="000000"/>
                          </a:solidFill>
                          <a:latin typeface="Calibri"/>
                          <a:ea typeface="Times New Roman"/>
                          <a:cs typeface="Calibri"/>
                        </a:rPr>
                        <a:t>First period</a:t>
                      </a:r>
                      <a:endParaRPr lang="en-US"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en-US" sz="1200" b="1" dirty="0" smtClean="0">
                          <a:solidFill>
                            <a:srgbClr val="000000"/>
                          </a:solidFill>
                          <a:latin typeface="Calibri"/>
                          <a:ea typeface="Times New Roman"/>
                          <a:cs typeface="Calibri"/>
                        </a:rPr>
                        <a:t>Second period</a:t>
                      </a:r>
                      <a:endParaRPr lang="en-US"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en-US" sz="1200" b="1" dirty="0" smtClean="0">
                          <a:solidFill>
                            <a:srgbClr val="000000"/>
                          </a:solidFill>
                          <a:latin typeface="Calibri"/>
                          <a:ea typeface="Calibri"/>
                          <a:cs typeface="Calibri"/>
                        </a:rPr>
                        <a:t>Third</a:t>
                      </a:r>
                      <a:r>
                        <a:rPr lang="en-US" sz="1200" b="1" baseline="0" dirty="0" smtClean="0">
                          <a:solidFill>
                            <a:srgbClr val="000000"/>
                          </a:solidFill>
                          <a:latin typeface="Calibri"/>
                          <a:ea typeface="Calibri"/>
                          <a:cs typeface="Calibri"/>
                        </a:rPr>
                        <a:t> period</a:t>
                      </a:r>
                      <a:endParaRPr lang="en-US"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r>
              <a:tr h="291253">
                <a:tc>
                  <a:txBody>
                    <a:bodyPr/>
                    <a:lstStyle/>
                    <a:p>
                      <a:pPr algn="ctr">
                        <a:lnSpc>
                          <a:spcPct val="115000"/>
                        </a:lnSpc>
                        <a:spcAft>
                          <a:spcPts val="0"/>
                        </a:spcAft>
                      </a:pPr>
                      <a:r>
                        <a:rPr lang="en-US" sz="1200" dirty="0" smtClean="0">
                          <a:solidFill>
                            <a:srgbClr val="000000"/>
                          </a:solidFill>
                          <a:latin typeface="Calibri"/>
                          <a:ea typeface="Calibri"/>
                          <a:cs typeface="Calibri"/>
                        </a:rPr>
                        <a:t>Zero</a:t>
                      </a:r>
                      <a:r>
                        <a:rPr lang="en-US" sz="1200" baseline="0" dirty="0" smtClean="0">
                          <a:solidFill>
                            <a:srgbClr val="000000"/>
                          </a:solidFill>
                          <a:latin typeface="Calibri"/>
                          <a:ea typeface="Calibri"/>
                          <a:cs typeface="Calibri"/>
                        </a:rPr>
                        <a:t> iteration</a:t>
                      </a:r>
                      <a:endParaRPr lang="en-US"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smtClean="0">
                          <a:solidFill>
                            <a:srgbClr val="000000"/>
                          </a:solidFill>
                          <a:latin typeface="Calibri"/>
                          <a:ea typeface="Times New Roman"/>
                          <a:cs typeface="Calibri"/>
                        </a:rPr>
                        <a:t>51.7524</a:t>
                      </a:r>
                      <a:endParaRPr lang="en-US"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smtClean="0">
                          <a:solidFill>
                            <a:srgbClr val="000000"/>
                          </a:solidFill>
                          <a:latin typeface="Calibri"/>
                          <a:ea typeface="Times New Roman"/>
                          <a:cs typeface="Calibri"/>
                        </a:rPr>
                        <a:t>46.9561</a:t>
                      </a:r>
                      <a:endParaRPr lang="en-US"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smtClean="0">
                          <a:solidFill>
                            <a:srgbClr val="000000"/>
                          </a:solidFill>
                          <a:latin typeface="Calibri"/>
                          <a:ea typeface="Times New Roman"/>
                          <a:cs typeface="Calibri"/>
                        </a:rPr>
                        <a:t>21.1951</a:t>
                      </a:r>
                      <a:endParaRPr lang="en-US"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1253">
                <a:tc>
                  <a:txBody>
                    <a:bodyPr/>
                    <a:lstStyle/>
                    <a:p>
                      <a:pPr algn="ctr">
                        <a:lnSpc>
                          <a:spcPct val="115000"/>
                        </a:lnSpc>
                        <a:spcAft>
                          <a:spcPts val="0"/>
                        </a:spcAft>
                      </a:pPr>
                      <a:r>
                        <a:rPr lang="en-US" sz="1200" dirty="0" smtClean="0">
                          <a:solidFill>
                            <a:srgbClr val="000000"/>
                          </a:solidFill>
                          <a:latin typeface="Calibri"/>
                          <a:ea typeface="Times New Roman"/>
                          <a:cs typeface="Calibri"/>
                        </a:rPr>
                        <a:t>First iteration</a:t>
                      </a:r>
                      <a:endParaRPr lang="en-US"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smtClean="0">
                          <a:solidFill>
                            <a:srgbClr val="000000"/>
                          </a:solidFill>
                          <a:latin typeface="Calibri"/>
                          <a:ea typeface="Times New Roman"/>
                          <a:cs typeface="Calibri"/>
                        </a:rPr>
                        <a:t>53.9970</a:t>
                      </a:r>
                      <a:endParaRPr lang="en-US"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smtClean="0">
                          <a:solidFill>
                            <a:srgbClr val="000000"/>
                          </a:solidFill>
                          <a:latin typeface="Calibri"/>
                          <a:ea typeface="Times New Roman"/>
                          <a:cs typeface="Calibri"/>
                        </a:rPr>
                        <a:t>51.5529</a:t>
                      </a:r>
                      <a:endParaRPr lang="en-US"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smtClean="0">
                          <a:solidFill>
                            <a:srgbClr val="000000"/>
                          </a:solidFill>
                          <a:latin typeface="Calibri"/>
                          <a:ea typeface="Times New Roman"/>
                          <a:cs typeface="Calibri"/>
                        </a:rPr>
                        <a:t>24.2418</a:t>
                      </a:r>
                      <a:endParaRPr lang="en-US"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1253">
                <a:tc>
                  <a:txBody>
                    <a:bodyPr/>
                    <a:lstStyle/>
                    <a:p>
                      <a:pPr algn="ctr">
                        <a:lnSpc>
                          <a:spcPct val="115000"/>
                        </a:lnSpc>
                        <a:spcAft>
                          <a:spcPts val="0"/>
                        </a:spcAft>
                      </a:pPr>
                      <a:r>
                        <a:rPr lang="en-US" sz="1200" dirty="0" smtClean="0">
                          <a:solidFill>
                            <a:srgbClr val="000000"/>
                          </a:solidFill>
                          <a:latin typeface="Calibri"/>
                          <a:ea typeface="Times New Roman"/>
                          <a:cs typeface="Calibri"/>
                        </a:rPr>
                        <a:t>Second iteration</a:t>
                      </a:r>
                      <a:endParaRPr lang="en-US"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smtClean="0">
                          <a:solidFill>
                            <a:srgbClr val="000000"/>
                          </a:solidFill>
                          <a:latin typeface="Calibri"/>
                          <a:ea typeface="Times New Roman"/>
                          <a:cs typeface="Calibri"/>
                        </a:rPr>
                        <a:t>55.6804</a:t>
                      </a:r>
                      <a:endParaRPr lang="en-US"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smtClean="0">
                          <a:solidFill>
                            <a:srgbClr val="000000"/>
                          </a:solidFill>
                          <a:latin typeface="Calibri"/>
                          <a:ea typeface="Times New Roman"/>
                          <a:cs typeface="Calibri"/>
                        </a:rPr>
                        <a:t>53.7440</a:t>
                      </a:r>
                      <a:endParaRPr lang="en-US"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smtClean="0">
                          <a:solidFill>
                            <a:srgbClr val="000000"/>
                          </a:solidFill>
                          <a:latin typeface="Calibri"/>
                          <a:ea typeface="Times New Roman"/>
                          <a:cs typeface="Calibri"/>
                        </a:rPr>
                        <a:t>26.1191</a:t>
                      </a:r>
                      <a:endParaRPr lang="en-US"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87046" name="Picture 6"/>
          <p:cNvPicPr>
            <a:picLocks noChangeAspect="1" noChangeArrowheads="1"/>
          </p:cNvPicPr>
          <p:nvPr/>
        </p:nvPicPr>
        <p:blipFill>
          <a:blip r:embed="rId2"/>
          <a:srcRect l="22500" t="20494" r="20347" b="10123"/>
          <a:stretch>
            <a:fillRect/>
          </a:stretch>
        </p:blipFill>
        <p:spPr bwMode="auto">
          <a:xfrm>
            <a:off x="1380048" y="2273568"/>
            <a:ext cx="6654804" cy="454434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6"/>
          <p:cNvSpPr>
            <a:spLocks noChangeArrowheads="1"/>
          </p:cNvSpPr>
          <p:nvPr/>
        </p:nvSpPr>
        <p:spPr bwMode="auto">
          <a:xfrm rot="10800000" flipH="1">
            <a:off x="-1" y="99477"/>
            <a:ext cx="7433733" cy="521759"/>
          </a:xfrm>
          <a:prstGeom prst="rect">
            <a:avLst/>
          </a:prstGeom>
          <a:gradFill rotWithShape="1">
            <a:gsLst>
              <a:gs pos="0">
                <a:srgbClr val="0E3F9B"/>
              </a:gs>
              <a:gs pos="100000">
                <a:srgbClr val="FFFFFF"/>
              </a:gs>
            </a:gsLst>
            <a:lin ang="0" scaled="1"/>
          </a:gradFill>
          <a:ln w="9525">
            <a:noFill/>
            <a:miter lim="800000"/>
            <a:headEnd/>
            <a:tailEnd/>
          </a:ln>
        </p:spPr>
        <p:txBody>
          <a:bodyPr wrap="none" anchor="ctr"/>
          <a:lstStyle/>
          <a:p>
            <a:pPr eaLnBrk="1" hangingPunct="1"/>
            <a:endParaRPr lang="en-US"/>
          </a:p>
        </p:txBody>
      </p:sp>
      <p:sp>
        <p:nvSpPr>
          <p:cNvPr id="10" name="Rectangle 9"/>
          <p:cNvSpPr/>
          <p:nvPr/>
        </p:nvSpPr>
        <p:spPr>
          <a:xfrm>
            <a:off x="122129" y="159665"/>
            <a:ext cx="7430138" cy="369332"/>
          </a:xfrm>
          <a:prstGeom prst="rect">
            <a:avLst/>
          </a:prstGeom>
        </p:spPr>
        <p:txBody>
          <a:bodyPr wrap="square">
            <a:spAutoFit/>
          </a:bodyPr>
          <a:lstStyle/>
          <a:p>
            <a:r>
              <a:rPr lang="en-US" b="1" dirty="0" smtClean="0">
                <a:solidFill>
                  <a:schemeClr val="bg1"/>
                </a:solidFill>
              </a:rPr>
              <a:t>Calculation of the required number of vehicles in the taxi system </a:t>
            </a:r>
            <a:endParaRPr lang="en-US" b="1" dirty="0"/>
          </a:p>
        </p:txBody>
      </p:sp>
      <p:pic>
        <p:nvPicPr>
          <p:cNvPr id="5" name="Picture 4" descr="Dijagram - Potreban broj vozila eng (4).jpg"/>
          <p:cNvPicPr/>
          <p:nvPr/>
        </p:nvPicPr>
        <p:blipFill>
          <a:blip r:embed="rId2" cstate="print"/>
          <a:stretch>
            <a:fillRect/>
          </a:stretch>
        </p:blipFill>
        <p:spPr>
          <a:xfrm>
            <a:off x="1586686" y="811009"/>
            <a:ext cx="5857923" cy="4860514"/>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6"/>
          <p:cNvSpPr>
            <a:spLocks noChangeArrowheads="1"/>
          </p:cNvSpPr>
          <p:nvPr/>
        </p:nvSpPr>
        <p:spPr bwMode="auto">
          <a:xfrm rot="10800000" flipH="1">
            <a:off x="-1" y="99477"/>
            <a:ext cx="7433733" cy="521759"/>
          </a:xfrm>
          <a:prstGeom prst="rect">
            <a:avLst/>
          </a:prstGeom>
          <a:gradFill rotWithShape="1">
            <a:gsLst>
              <a:gs pos="0">
                <a:srgbClr val="0E3F9B"/>
              </a:gs>
              <a:gs pos="100000">
                <a:srgbClr val="FFFFFF"/>
              </a:gs>
            </a:gsLst>
            <a:lin ang="0" scaled="1"/>
          </a:gradFill>
          <a:ln w="9525">
            <a:noFill/>
            <a:miter lim="800000"/>
            <a:headEnd/>
            <a:tailEnd/>
          </a:ln>
        </p:spPr>
        <p:txBody>
          <a:bodyPr wrap="none" anchor="ctr"/>
          <a:lstStyle/>
          <a:p>
            <a:pPr eaLnBrk="1" hangingPunct="1"/>
            <a:endParaRPr lang="en-US"/>
          </a:p>
        </p:txBody>
      </p:sp>
      <p:sp>
        <p:nvSpPr>
          <p:cNvPr id="10" name="Rectangle 9"/>
          <p:cNvSpPr/>
          <p:nvPr/>
        </p:nvSpPr>
        <p:spPr>
          <a:xfrm>
            <a:off x="122129" y="159665"/>
            <a:ext cx="7430138" cy="369332"/>
          </a:xfrm>
          <a:prstGeom prst="rect">
            <a:avLst/>
          </a:prstGeom>
        </p:spPr>
        <p:txBody>
          <a:bodyPr wrap="square">
            <a:spAutoFit/>
          </a:bodyPr>
          <a:lstStyle/>
          <a:p>
            <a:r>
              <a:rPr lang="en-US" b="1" dirty="0" smtClean="0">
                <a:solidFill>
                  <a:schemeClr val="bg1"/>
                </a:solidFill>
              </a:rPr>
              <a:t>Calculation of the required number of vehicles in the taxi system </a:t>
            </a:r>
            <a:endParaRPr lang="en-US" b="1" dirty="0"/>
          </a:p>
        </p:txBody>
      </p:sp>
      <p:graphicFrame>
        <p:nvGraphicFramePr>
          <p:cNvPr id="5" name="Table 4"/>
          <p:cNvGraphicFramePr>
            <a:graphicFrameLocks noGrp="1"/>
          </p:cNvGraphicFramePr>
          <p:nvPr/>
        </p:nvGraphicFramePr>
        <p:xfrm>
          <a:off x="122128" y="728133"/>
          <a:ext cx="8844071" cy="2184399"/>
        </p:xfrm>
        <a:graphic>
          <a:graphicData uri="http://schemas.openxmlformats.org/drawingml/2006/table">
            <a:tbl>
              <a:tblPr/>
              <a:tblGrid>
                <a:gridCol w="746440"/>
                <a:gridCol w="4200934"/>
                <a:gridCol w="3896697"/>
              </a:tblGrid>
              <a:tr h="528855">
                <a:tc>
                  <a:txBody>
                    <a:bodyPr/>
                    <a:lstStyle/>
                    <a:p>
                      <a:pPr algn="ctr">
                        <a:lnSpc>
                          <a:spcPct val="115000"/>
                        </a:lnSpc>
                        <a:spcAft>
                          <a:spcPts val="0"/>
                        </a:spcAft>
                      </a:pPr>
                      <a:r>
                        <a:rPr lang="en-US" sz="1400" b="1" dirty="0" smtClean="0">
                          <a:solidFill>
                            <a:srgbClr val="000000"/>
                          </a:solidFill>
                          <a:latin typeface="Calibri"/>
                          <a:ea typeface="Times New Roman"/>
                          <a:cs typeface="Calibri"/>
                        </a:rPr>
                        <a:t>No</a:t>
                      </a:r>
                      <a:endParaRPr lang="en-US"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en-GB" sz="1400" b="1" kern="1200" dirty="0" smtClean="0">
                          <a:solidFill>
                            <a:srgbClr val="000000"/>
                          </a:solidFill>
                          <a:latin typeface="Calibri"/>
                          <a:ea typeface="Times New Roman"/>
                          <a:cs typeface="Calibri"/>
                        </a:rPr>
                        <a:t>Probability of service </a:t>
                      </a:r>
                      <a:r>
                        <a:rPr lang="en-US" sz="1400" b="1" dirty="0" smtClean="0">
                          <a:solidFill>
                            <a:srgbClr val="000000"/>
                          </a:solidFill>
                          <a:latin typeface="Calibri"/>
                          <a:ea typeface="Times New Roman"/>
                          <a:cs typeface="Calibri"/>
                        </a:rPr>
                        <a:t>– P</a:t>
                      </a:r>
                      <a:r>
                        <a:rPr lang="en-US" sz="1400" b="1" baseline="-25000" dirty="0" smtClean="0">
                          <a:solidFill>
                            <a:srgbClr val="000000"/>
                          </a:solidFill>
                          <a:latin typeface="Calibri"/>
                          <a:ea typeface="Times New Roman"/>
                          <a:cs typeface="Calibri"/>
                        </a:rPr>
                        <a:t>ops</a:t>
                      </a:r>
                      <a:r>
                        <a:rPr lang="sr-Cyrl-RS" sz="1400" b="1" baseline="-25000" dirty="0" smtClean="0">
                          <a:solidFill>
                            <a:srgbClr val="000000"/>
                          </a:solidFill>
                          <a:latin typeface="Calibri"/>
                          <a:ea typeface="Times New Roman"/>
                          <a:cs typeface="Calibri"/>
                        </a:rPr>
                        <a:t>  </a:t>
                      </a:r>
                      <a:r>
                        <a:rPr lang="en-US" sz="1400" b="1" dirty="0" smtClean="0">
                          <a:solidFill>
                            <a:srgbClr val="000000"/>
                          </a:solidFill>
                          <a:latin typeface="Calibri"/>
                          <a:ea typeface="Times New Roman"/>
                          <a:cs typeface="Calibri"/>
                        </a:rPr>
                        <a:t>(-)</a:t>
                      </a:r>
                      <a:endParaRPr lang="en-US"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en-US" sz="1400" b="1" dirty="0" smtClean="0">
                          <a:solidFill>
                            <a:srgbClr val="000000"/>
                          </a:solidFill>
                          <a:latin typeface="Calibri"/>
                          <a:ea typeface="Times New Roman"/>
                          <a:cs typeface="Calibri"/>
                        </a:rPr>
                        <a:t>Number of vehicles –</a:t>
                      </a:r>
                      <a:r>
                        <a:rPr lang="sr-Cyrl-RS" sz="1400" b="1" dirty="0" smtClean="0">
                          <a:solidFill>
                            <a:srgbClr val="000000"/>
                          </a:solidFill>
                          <a:latin typeface="Calibri"/>
                          <a:ea typeface="Times New Roman"/>
                          <a:cs typeface="Calibri"/>
                        </a:rPr>
                        <a:t> </a:t>
                      </a:r>
                      <a:r>
                        <a:rPr lang="en-US" sz="1400" b="1" dirty="0" smtClean="0">
                          <a:solidFill>
                            <a:srgbClr val="000000"/>
                          </a:solidFill>
                          <a:latin typeface="Calibri"/>
                          <a:ea typeface="Times New Roman"/>
                          <a:cs typeface="Calibri"/>
                        </a:rPr>
                        <a:t>N</a:t>
                      </a:r>
                      <a:r>
                        <a:rPr lang="sr-Cyrl-RS" sz="1400" b="1" dirty="0" smtClean="0">
                          <a:solidFill>
                            <a:srgbClr val="000000"/>
                          </a:solidFill>
                          <a:latin typeface="Calibri"/>
                          <a:ea typeface="Times New Roman"/>
                          <a:cs typeface="Calibri"/>
                        </a:rPr>
                        <a:t> </a:t>
                      </a:r>
                      <a:r>
                        <a:rPr lang="en-US" sz="1400" b="1" dirty="0" smtClean="0">
                          <a:solidFill>
                            <a:srgbClr val="000000"/>
                          </a:solidFill>
                          <a:latin typeface="Calibri"/>
                          <a:ea typeface="Times New Roman"/>
                          <a:cs typeface="Calibri"/>
                        </a:rPr>
                        <a:t>(vehicles)</a:t>
                      </a:r>
                      <a:endParaRPr lang="en-US"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r>
              <a:tr h="275924">
                <a:tc>
                  <a:txBody>
                    <a:bodyPr/>
                    <a:lstStyle/>
                    <a:p>
                      <a:pPr algn="ctr">
                        <a:lnSpc>
                          <a:spcPct val="115000"/>
                        </a:lnSpc>
                        <a:spcAft>
                          <a:spcPts val="0"/>
                        </a:spcAft>
                      </a:pPr>
                      <a:r>
                        <a:rPr lang="en-US" sz="1400" dirty="0">
                          <a:solidFill>
                            <a:srgbClr val="000000"/>
                          </a:solidFill>
                          <a:latin typeface="Calibri"/>
                          <a:ea typeface="Times New Roman"/>
                          <a:cs typeface="Calibri"/>
                        </a:rPr>
                        <a:t>1</a:t>
                      </a:r>
                      <a:endParaRPr lang="en-U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dirty="0" smtClean="0">
                          <a:solidFill>
                            <a:srgbClr val="000000"/>
                          </a:solidFill>
                          <a:latin typeface="Calibri"/>
                          <a:ea typeface="Times New Roman"/>
                          <a:cs typeface="Calibri"/>
                        </a:rPr>
                        <a:t>P=0.85</a:t>
                      </a:r>
                      <a:endParaRPr lang="en-US"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dirty="0" smtClean="0">
                          <a:solidFill>
                            <a:srgbClr val="000000"/>
                          </a:solidFill>
                          <a:latin typeface="Calibri"/>
                          <a:ea typeface="Times New Roman"/>
                          <a:cs typeface="Calibri"/>
                        </a:rPr>
                        <a:t>6,617</a:t>
                      </a:r>
                      <a:endParaRPr lang="en-US"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5924">
                <a:tc>
                  <a:txBody>
                    <a:bodyPr/>
                    <a:lstStyle/>
                    <a:p>
                      <a:pPr algn="ctr">
                        <a:lnSpc>
                          <a:spcPct val="115000"/>
                        </a:lnSpc>
                        <a:spcAft>
                          <a:spcPts val="0"/>
                        </a:spcAft>
                      </a:pPr>
                      <a:r>
                        <a:rPr lang="en-US" sz="1400">
                          <a:solidFill>
                            <a:srgbClr val="000000"/>
                          </a:solidFill>
                          <a:latin typeface="Calibri"/>
                          <a:ea typeface="Times New Roman"/>
                          <a:cs typeface="Calibri"/>
                        </a:rPr>
                        <a:t>2</a:t>
                      </a:r>
                      <a:endParaRPr lang="en-US"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dirty="0" smtClean="0">
                          <a:solidFill>
                            <a:srgbClr val="000000"/>
                          </a:solidFill>
                          <a:latin typeface="Calibri"/>
                          <a:ea typeface="Times New Roman"/>
                          <a:cs typeface="Calibri"/>
                        </a:rPr>
                        <a:t>P=0.87</a:t>
                      </a:r>
                      <a:endParaRPr lang="en-US"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dirty="0" smtClean="0">
                          <a:solidFill>
                            <a:srgbClr val="000000"/>
                          </a:solidFill>
                          <a:latin typeface="Calibri"/>
                          <a:ea typeface="Times New Roman"/>
                          <a:cs typeface="Calibri"/>
                        </a:rPr>
                        <a:t>6,773</a:t>
                      </a:r>
                      <a:endParaRPr lang="en-US"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5924">
                <a:tc>
                  <a:txBody>
                    <a:bodyPr/>
                    <a:lstStyle/>
                    <a:p>
                      <a:pPr algn="ctr">
                        <a:lnSpc>
                          <a:spcPct val="115000"/>
                        </a:lnSpc>
                        <a:spcAft>
                          <a:spcPts val="0"/>
                        </a:spcAft>
                      </a:pPr>
                      <a:r>
                        <a:rPr lang="en-US" sz="1400">
                          <a:solidFill>
                            <a:srgbClr val="000000"/>
                          </a:solidFill>
                          <a:latin typeface="Calibri"/>
                          <a:ea typeface="Times New Roman"/>
                          <a:cs typeface="Calibri"/>
                        </a:rPr>
                        <a:t>3</a:t>
                      </a:r>
                      <a:endParaRPr lang="en-US"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dirty="0" smtClean="0">
                          <a:solidFill>
                            <a:srgbClr val="000000"/>
                          </a:solidFill>
                          <a:latin typeface="Calibri"/>
                          <a:ea typeface="Times New Roman"/>
                          <a:cs typeface="Calibri"/>
                        </a:rPr>
                        <a:t>P=0.90</a:t>
                      </a:r>
                      <a:endParaRPr lang="en-US"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dirty="0" smtClean="0">
                          <a:solidFill>
                            <a:srgbClr val="000000"/>
                          </a:solidFill>
                          <a:latin typeface="Calibri"/>
                          <a:ea typeface="Times New Roman"/>
                          <a:cs typeface="Calibri"/>
                        </a:rPr>
                        <a:t>7,006</a:t>
                      </a:r>
                      <a:endParaRPr lang="en-US"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5924">
                <a:tc>
                  <a:txBody>
                    <a:bodyPr/>
                    <a:lstStyle/>
                    <a:p>
                      <a:pPr algn="ctr">
                        <a:lnSpc>
                          <a:spcPct val="115000"/>
                        </a:lnSpc>
                        <a:spcAft>
                          <a:spcPts val="0"/>
                        </a:spcAft>
                      </a:pPr>
                      <a:r>
                        <a:rPr lang="en-US" sz="1400">
                          <a:solidFill>
                            <a:srgbClr val="000000"/>
                          </a:solidFill>
                          <a:latin typeface="Calibri"/>
                          <a:ea typeface="Times New Roman"/>
                          <a:cs typeface="Calibri"/>
                        </a:rPr>
                        <a:t>4</a:t>
                      </a:r>
                      <a:endParaRPr lang="en-US"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dirty="0" smtClean="0">
                          <a:solidFill>
                            <a:srgbClr val="000000"/>
                          </a:solidFill>
                          <a:latin typeface="Calibri"/>
                          <a:ea typeface="Times New Roman"/>
                          <a:cs typeface="Calibri"/>
                        </a:rPr>
                        <a:t>P=0.93</a:t>
                      </a:r>
                      <a:endParaRPr lang="en-US"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dirty="0" smtClean="0">
                          <a:solidFill>
                            <a:srgbClr val="000000"/>
                          </a:solidFill>
                          <a:latin typeface="Calibri"/>
                          <a:ea typeface="Times New Roman"/>
                          <a:cs typeface="Calibri"/>
                        </a:rPr>
                        <a:t>7,240</a:t>
                      </a:r>
                      <a:endParaRPr lang="en-US"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5924">
                <a:tc>
                  <a:txBody>
                    <a:bodyPr/>
                    <a:lstStyle/>
                    <a:p>
                      <a:pPr algn="ctr">
                        <a:lnSpc>
                          <a:spcPct val="115000"/>
                        </a:lnSpc>
                        <a:spcAft>
                          <a:spcPts val="0"/>
                        </a:spcAft>
                      </a:pPr>
                      <a:r>
                        <a:rPr lang="en-US" sz="1400">
                          <a:solidFill>
                            <a:srgbClr val="000000"/>
                          </a:solidFill>
                          <a:latin typeface="Calibri"/>
                          <a:ea typeface="Times New Roman"/>
                          <a:cs typeface="Calibri"/>
                        </a:rPr>
                        <a:t>5</a:t>
                      </a:r>
                      <a:endParaRPr lang="en-US"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dirty="0" smtClean="0">
                          <a:solidFill>
                            <a:srgbClr val="000000"/>
                          </a:solidFill>
                          <a:latin typeface="Calibri"/>
                          <a:ea typeface="Times New Roman"/>
                          <a:cs typeface="Calibri"/>
                        </a:rPr>
                        <a:t>P=0.95</a:t>
                      </a:r>
                      <a:endParaRPr lang="en-US"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dirty="0" smtClean="0">
                          <a:solidFill>
                            <a:srgbClr val="000000"/>
                          </a:solidFill>
                          <a:latin typeface="Calibri"/>
                          <a:ea typeface="Times New Roman"/>
                          <a:cs typeface="Calibri"/>
                        </a:rPr>
                        <a:t>7,396</a:t>
                      </a:r>
                      <a:endParaRPr lang="en-US"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5924">
                <a:tc>
                  <a:txBody>
                    <a:bodyPr/>
                    <a:lstStyle/>
                    <a:p>
                      <a:pPr algn="ctr">
                        <a:lnSpc>
                          <a:spcPct val="115000"/>
                        </a:lnSpc>
                        <a:spcAft>
                          <a:spcPts val="0"/>
                        </a:spcAft>
                      </a:pPr>
                      <a:r>
                        <a:rPr lang="en-US" sz="1400">
                          <a:solidFill>
                            <a:srgbClr val="FF0000"/>
                          </a:solidFill>
                          <a:latin typeface="Calibri"/>
                          <a:ea typeface="Times New Roman"/>
                          <a:cs typeface="Calibri"/>
                        </a:rPr>
                        <a:t>6</a:t>
                      </a:r>
                      <a:endParaRPr lang="en-US"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dirty="0" smtClean="0">
                          <a:solidFill>
                            <a:srgbClr val="FF0000"/>
                          </a:solidFill>
                          <a:latin typeface="Calibri"/>
                          <a:ea typeface="Times New Roman"/>
                          <a:cs typeface="Calibri"/>
                        </a:rPr>
                        <a:t>P=0.98</a:t>
                      </a:r>
                      <a:endParaRPr lang="en-US"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dirty="0" smtClean="0">
                          <a:solidFill>
                            <a:srgbClr val="000000"/>
                          </a:solidFill>
                          <a:latin typeface="Calibri"/>
                          <a:ea typeface="Times New Roman"/>
                          <a:cs typeface="Calibri"/>
                        </a:rPr>
                        <a:t>7,640</a:t>
                      </a:r>
                      <a:endParaRPr lang="en-US"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1" name="Table 10"/>
          <p:cNvGraphicFramePr>
            <a:graphicFrameLocks noGrp="1"/>
          </p:cNvGraphicFramePr>
          <p:nvPr/>
        </p:nvGraphicFramePr>
        <p:xfrm>
          <a:off x="6435982" y="3048000"/>
          <a:ext cx="2530217" cy="3691467"/>
        </p:xfrm>
        <a:graphic>
          <a:graphicData uri="http://schemas.openxmlformats.org/drawingml/2006/table">
            <a:tbl>
              <a:tblPr/>
              <a:tblGrid>
                <a:gridCol w="2530217"/>
              </a:tblGrid>
              <a:tr h="3691467">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0" kern="1200" dirty="0" smtClean="0">
                          <a:solidFill>
                            <a:schemeClr val="tx1"/>
                          </a:solidFill>
                          <a:latin typeface="+mn-lt"/>
                          <a:ea typeface="+mn-ea"/>
                          <a:cs typeface="+mn-cs"/>
                        </a:rPr>
                        <a:t>THE RECOMMENDED NUMBER OF VEHICLES IN THE TAXI SYSTEM IN BELGRADE FOR THE EXISTING LEVEL OF TRANSPORT REQUIREMENTS, PROBABILITY OF SERVICE 0.90 AND FUNCTIONING CHARACTERISTICS IS:</a:t>
                      </a:r>
                      <a:endParaRPr lang="ru-RU" sz="1400" b="0" kern="1200" dirty="0" smtClean="0">
                        <a:solidFill>
                          <a:schemeClr val="tx1"/>
                        </a:solidFill>
                        <a:latin typeface="+mn-lt"/>
                        <a:ea typeface="+mn-ea"/>
                        <a:cs typeface="+mn-cs"/>
                      </a:endParaRPr>
                    </a:p>
                    <a:p>
                      <a:pPr marL="0" marR="0" indent="0" algn="ctr" defTabSz="914400" rtl="0" eaLnBrk="1" fontAlgn="auto" latinLnBrk="0" hangingPunct="1">
                        <a:lnSpc>
                          <a:spcPct val="115000"/>
                        </a:lnSpc>
                        <a:spcBef>
                          <a:spcPts val="0"/>
                        </a:spcBef>
                        <a:spcAft>
                          <a:spcPts val="0"/>
                        </a:spcAft>
                        <a:buClrTx/>
                        <a:buSzTx/>
                        <a:buFontTx/>
                        <a:buNone/>
                        <a:tabLst/>
                        <a:defRPr/>
                      </a:pPr>
                      <a:endParaRPr lang="ru-RU" sz="1400" b="0" kern="1200" dirty="0" smtClean="0">
                        <a:solidFill>
                          <a:schemeClr val="tx1"/>
                        </a:solidFill>
                        <a:latin typeface="+mn-lt"/>
                        <a:ea typeface="+mn-ea"/>
                        <a:cs typeface="+mn-cs"/>
                      </a:endParaRPr>
                    </a:p>
                    <a:p>
                      <a:pPr marL="0" marR="0" indent="0" algn="ctr" defTabSz="914400" rtl="0" eaLnBrk="1" fontAlgn="auto" latinLnBrk="0" hangingPunct="1">
                        <a:lnSpc>
                          <a:spcPct val="115000"/>
                        </a:lnSpc>
                        <a:spcBef>
                          <a:spcPts val="0"/>
                        </a:spcBef>
                        <a:spcAft>
                          <a:spcPts val="0"/>
                        </a:spcAft>
                        <a:buClrTx/>
                        <a:buSzTx/>
                        <a:buFontTx/>
                        <a:buNone/>
                        <a:tabLst/>
                        <a:defRPr/>
                      </a:pPr>
                      <a:endParaRPr lang="ru-RU" sz="1400" b="0" kern="1200" dirty="0" smtClean="0">
                        <a:solidFill>
                          <a:schemeClr val="tx1"/>
                        </a:solidFill>
                        <a:latin typeface="+mn-lt"/>
                        <a:ea typeface="+mn-ea"/>
                        <a:cs typeface="+mn-cs"/>
                      </a:endParaRPr>
                    </a:p>
                    <a:p>
                      <a:pPr marL="0" marR="0" indent="0" algn="ctr" defTabSz="914400" rtl="0" eaLnBrk="1" fontAlgn="auto" latinLnBrk="0" hangingPunct="1">
                        <a:lnSpc>
                          <a:spcPct val="115000"/>
                        </a:lnSpc>
                        <a:spcBef>
                          <a:spcPts val="0"/>
                        </a:spcBef>
                        <a:spcAft>
                          <a:spcPts val="0"/>
                        </a:spcAft>
                        <a:buClrTx/>
                        <a:buSzTx/>
                        <a:buFontTx/>
                        <a:buNone/>
                        <a:tabLst/>
                        <a:defRPr/>
                      </a:pPr>
                      <a:endParaRPr lang="en-US" sz="1400" b="0" kern="1200" dirty="0" smtClean="0">
                        <a:solidFill>
                          <a:schemeClr val="tx1"/>
                        </a:solidFill>
                        <a:latin typeface="+mn-lt"/>
                        <a:ea typeface="+mn-ea"/>
                        <a:cs typeface="+mn-cs"/>
                      </a:endParaRPr>
                    </a:p>
                    <a:p>
                      <a:pPr marL="0" marR="0" algn="ctr">
                        <a:lnSpc>
                          <a:spcPct val="115000"/>
                        </a:lnSpc>
                        <a:spcBef>
                          <a:spcPts val="0"/>
                        </a:spcBef>
                        <a:spcAft>
                          <a:spcPts val="0"/>
                        </a:spcAft>
                      </a:pPr>
                      <a:r>
                        <a:rPr lang="ru-RU" sz="1800" b="1" kern="1200" dirty="0" smtClean="0">
                          <a:solidFill>
                            <a:srgbClr val="FF0000"/>
                          </a:solidFill>
                          <a:latin typeface="+mn-lt"/>
                          <a:ea typeface="+mn-ea"/>
                          <a:cs typeface="+mn-cs"/>
                        </a:rPr>
                        <a:t>7.006 </a:t>
                      </a:r>
                      <a:r>
                        <a:rPr lang="en-US" sz="1800" b="1" kern="1200" dirty="0" smtClean="0">
                          <a:solidFill>
                            <a:srgbClr val="FF0000"/>
                          </a:solidFill>
                          <a:latin typeface="+mn-lt"/>
                          <a:ea typeface="+mn-ea"/>
                          <a:cs typeface="+mn-cs"/>
                        </a:rPr>
                        <a:t>VEHICLES</a:t>
                      </a:r>
                      <a:endParaRPr lang="en-US" sz="1400" b="0" dirty="0">
                        <a:solidFill>
                          <a:srgbClr val="FF0000"/>
                        </a:solidFill>
                        <a:latin typeface="Calibri"/>
                        <a:ea typeface="Calibri"/>
                        <a:cs typeface="Times New Roman"/>
                      </a:endParaRPr>
                    </a:p>
                  </a:txBody>
                  <a:tcPr marL="68580" marR="68580" marT="0"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DBE5F1"/>
                    </a:solidFill>
                  </a:tcPr>
                </a:tc>
              </a:tr>
            </a:tbl>
          </a:graphicData>
        </a:graphic>
      </p:graphicFrame>
      <p:graphicFrame>
        <p:nvGraphicFramePr>
          <p:cNvPr id="98309" name="Object 5"/>
          <p:cNvGraphicFramePr>
            <a:graphicFrameLocks noChangeAspect="1"/>
          </p:cNvGraphicFramePr>
          <p:nvPr/>
        </p:nvGraphicFramePr>
        <p:xfrm>
          <a:off x="6689160" y="5439834"/>
          <a:ext cx="2068549" cy="579967"/>
        </p:xfrm>
        <a:graphic>
          <a:graphicData uri="http://schemas.openxmlformats.org/presentationml/2006/ole">
            <p:oleObj spid="_x0000_s98309" name="Equation" r:id="rId3" imgW="1358640" imgH="380880" progId="Equation.3">
              <p:embed/>
            </p:oleObj>
          </a:graphicData>
        </a:graphic>
      </p:graphicFrame>
      <p:pic>
        <p:nvPicPr>
          <p:cNvPr id="9" name="Picture 8"/>
          <p:cNvPicPr/>
          <p:nvPr/>
        </p:nvPicPr>
        <p:blipFill>
          <a:blip r:embed="rId4" cstate="print"/>
          <a:srcRect/>
          <a:stretch>
            <a:fillRect/>
          </a:stretch>
        </p:blipFill>
        <p:spPr bwMode="auto">
          <a:xfrm>
            <a:off x="182511" y="3067800"/>
            <a:ext cx="6141600" cy="369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6"/>
          <p:cNvSpPr>
            <a:spLocks noChangeArrowheads="1"/>
          </p:cNvSpPr>
          <p:nvPr/>
        </p:nvSpPr>
        <p:spPr bwMode="auto">
          <a:xfrm rot="10800000" flipH="1">
            <a:off x="-1" y="99477"/>
            <a:ext cx="7433733" cy="521759"/>
          </a:xfrm>
          <a:prstGeom prst="rect">
            <a:avLst/>
          </a:prstGeom>
          <a:gradFill rotWithShape="1">
            <a:gsLst>
              <a:gs pos="0">
                <a:srgbClr val="0E3F9B"/>
              </a:gs>
              <a:gs pos="100000">
                <a:srgbClr val="FFFFFF"/>
              </a:gs>
            </a:gsLst>
            <a:lin ang="0" scaled="1"/>
          </a:gradFill>
          <a:ln w="9525">
            <a:noFill/>
            <a:miter lim="800000"/>
            <a:headEnd/>
            <a:tailEnd/>
          </a:ln>
        </p:spPr>
        <p:txBody>
          <a:bodyPr wrap="none" anchor="ctr"/>
          <a:lstStyle/>
          <a:p>
            <a:pPr eaLnBrk="1" hangingPunct="1"/>
            <a:endParaRPr lang="en-US"/>
          </a:p>
        </p:txBody>
      </p:sp>
      <p:sp>
        <p:nvSpPr>
          <p:cNvPr id="10" name="Rectangle 9"/>
          <p:cNvSpPr/>
          <p:nvPr/>
        </p:nvSpPr>
        <p:spPr>
          <a:xfrm>
            <a:off x="122129" y="159665"/>
            <a:ext cx="7430138" cy="369332"/>
          </a:xfrm>
          <a:prstGeom prst="rect">
            <a:avLst/>
          </a:prstGeom>
        </p:spPr>
        <p:txBody>
          <a:bodyPr wrap="square">
            <a:spAutoFit/>
          </a:bodyPr>
          <a:lstStyle/>
          <a:p>
            <a:r>
              <a:rPr lang="en-US" b="1" dirty="0" smtClean="0">
                <a:solidFill>
                  <a:schemeClr val="bg1"/>
                </a:solidFill>
              </a:rPr>
              <a:t>DESIGN OF THE NEW TAXI SYSTEM STRUCTURE</a:t>
            </a:r>
            <a:endParaRPr lang="en-US" b="1" dirty="0"/>
          </a:p>
        </p:txBody>
      </p:sp>
      <p:pic>
        <p:nvPicPr>
          <p:cNvPr id="6" name="Picture 5" descr="Slika - BIRD MODEL - BG makro.png"/>
          <p:cNvPicPr/>
          <p:nvPr/>
        </p:nvPicPr>
        <p:blipFill>
          <a:blip r:embed="rId2" cstate="print"/>
          <a:stretch>
            <a:fillRect/>
          </a:stretch>
        </p:blipFill>
        <p:spPr>
          <a:xfrm rot="5400000">
            <a:off x="2216167" y="-1305965"/>
            <a:ext cx="4672926" cy="8861004"/>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6"/>
          <p:cNvSpPr>
            <a:spLocks noChangeArrowheads="1"/>
          </p:cNvSpPr>
          <p:nvPr/>
        </p:nvSpPr>
        <p:spPr bwMode="auto">
          <a:xfrm rot="10800000" flipH="1">
            <a:off x="0" y="99478"/>
            <a:ext cx="7399867" cy="521759"/>
          </a:xfrm>
          <a:prstGeom prst="rect">
            <a:avLst/>
          </a:prstGeom>
          <a:gradFill rotWithShape="1">
            <a:gsLst>
              <a:gs pos="0">
                <a:srgbClr val="0E3F9B"/>
              </a:gs>
              <a:gs pos="100000">
                <a:srgbClr val="FFFFFF"/>
              </a:gs>
            </a:gsLst>
            <a:lin ang="0" scaled="1"/>
          </a:gradFill>
          <a:ln w="9525">
            <a:noFill/>
            <a:miter lim="800000"/>
            <a:headEnd/>
            <a:tailEnd/>
          </a:ln>
        </p:spPr>
        <p:txBody>
          <a:bodyPr wrap="none" anchor="ctr"/>
          <a:lstStyle/>
          <a:p>
            <a:pPr eaLnBrk="1" hangingPunct="1"/>
            <a:endParaRPr lang="en-US"/>
          </a:p>
        </p:txBody>
      </p:sp>
      <p:sp>
        <p:nvSpPr>
          <p:cNvPr id="24" name="Rectangle 23"/>
          <p:cNvSpPr/>
          <p:nvPr/>
        </p:nvSpPr>
        <p:spPr>
          <a:xfrm>
            <a:off x="122129" y="159665"/>
            <a:ext cx="5440471" cy="400110"/>
          </a:xfrm>
          <a:prstGeom prst="rect">
            <a:avLst/>
          </a:prstGeom>
        </p:spPr>
        <p:txBody>
          <a:bodyPr wrap="square">
            <a:spAutoFit/>
          </a:bodyPr>
          <a:lstStyle/>
          <a:p>
            <a:r>
              <a:rPr lang="en-US" sz="2000" b="1" dirty="0" smtClean="0">
                <a:solidFill>
                  <a:schemeClr val="bg1"/>
                </a:solidFill>
              </a:rPr>
              <a:t>SUBJECT AND OBJECTIVE</a:t>
            </a:r>
            <a:endParaRPr lang="en-US" sz="2000" b="1" dirty="0">
              <a:solidFill>
                <a:schemeClr val="bg1"/>
              </a:solidFill>
            </a:endParaRPr>
          </a:p>
        </p:txBody>
      </p:sp>
      <p:sp>
        <p:nvSpPr>
          <p:cNvPr id="10241" name="Rectangle 1"/>
          <p:cNvSpPr>
            <a:spLocks noChangeArrowheads="1"/>
          </p:cNvSpPr>
          <p:nvPr/>
        </p:nvSpPr>
        <p:spPr bwMode="auto">
          <a:xfrm>
            <a:off x="147531" y="3331635"/>
            <a:ext cx="8726864" cy="1900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n-US" sz="1600" dirty="0" smtClean="0"/>
              <a:t>The main objectives of this research and development project are aimed at creating a scientific and professional basis for changes in the structure, operation, organization and management of the taxi system following a defined transport policy at the level of the city of Belgrade and actual transport needs and demands of the system's users, and creating conditions for the system to become efficient and sustainable.</a:t>
            </a:r>
          </a:p>
        </p:txBody>
      </p:sp>
      <p:sp>
        <p:nvSpPr>
          <p:cNvPr id="5" name="Rectangle 1"/>
          <p:cNvSpPr>
            <a:spLocks noChangeArrowheads="1"/>
          </p:cNvSpPr>
          <p:nvPr/>
        </p:nvSpPr>
        <p:spPr bwMode="auto">
          <a:xfrm>
            <a:off x="206794" y="1444577"/>
            <a:ext cx="8726864" cy="11621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lnSpc>
                <a:spcPct val="150000"/>
              </a:lnSpc>
            </a:pPr>
            <a:r>
              <a:rPr lang="en-US" sz="1600" b="1" dirty="0" smtClean="0">
                <a:solidFill>
                  <a:srgbClr val="FF0000"/>
                </a:solidFill>
              </a:rPr>
              <a:t>TAXI TRANSPORT </a:t>
            </a:r>
            <a:r>
              <a:rPr lang="en-US" sz="1600" dirty="0" smtClean="0">
                <a:solidFill>
                  <a:srgbClr val="FF0000"/>
                </a:solidFill>
              </a:rPr>
              <a:t>is part of a flexible passenger transport subsystem that provides users with a whole day (24/7) public service using vehicles of appropriate capacity at short distances, concerning users' demands and based on predefined and known terms. </a:t>
            </a:r>
          </a:p>
        </p:txBody>
      </p:sp>
      <p:sp>
        <p:nvSpPr>
          <p:cNvPr id="6" name="Rectangle 1"/>
          <p:cNvSpPr>
            <a:spLocks noChangeArrowheads="1"/>
          </p:cNvSpPr>
          <p:nvPr/>
        </p:nvSpPr>
        <p:spPr bwMode="auto">
          <a:xfrm>
            <a:off x="206794" y="810589"/>
            <a:ext cx="8726864"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lnSpc>
                <a:spcPct val="150000"/>
              </a:lnSpc>
            </a:pPr>
            <a:r>
              <a:rPr lang="en-US" sz="1600" b="1" dirty="0" smtClean="0">
                <a:solidFill>
                  <a:srgbClr val="0070C0"/>
                </a:solidFill>
              </a:rPr>
              <a:t>SUBJECT OF THE PROJECT</a:t>
            </a:r>
            <a:endParaRPr lang="sr-Cyrl-CS" sz="1600" b="1" dirty="0" smtClean="0">
              <a:solidFill>
                <a:srgbClr val="0070C0"/>
              </a:solidFill>
            </a:endParaRPr>
          </a:p>
        </p:txBody>
      </p:sp>
      <p:sp>
        <p:nvSpPr>
          <p:cNvPr id="7" name="Rectangle 1"/>
          <p:cNvSpPr>
            <a:spLocks noChangeArrowheads="1"/>
          </p:cNvSpPr>
          <p:nvPr/>
        </p:nvSpPr>
        <p:spPr bwMode="auto">
          <a:xfrm>
            <a:off x="172920" y="2861771"/>
            <a:ext cx="8726864" cy="4234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lnSpc>
                <a:spcPct val="150000"/>
              </a:lnSpc>
            </a:pPr>
            <a:r>
              <a:rPr lang="en-US" sz="1600" b="1" dirty="0" smtClean="0">
                <a:solidFill>
                  <a:srgbClr val="0070C0"/>
                </a:solidFill>
              </a:rPr>
              <a:t>PROJECT OBJECTIVE</a:t>
            </a:r>
            <a:endParaRPr lang="en-US" sz="1600" dirty="0" smtClean="0">
              <a:solidFill>
                <a:srgbClr val="0070C0"/>
              </a:solidFill>
            </a:endParaRPr>
          </a:p>
        </p:txBody>
      </p:sp>
    </p:spTree>
    <p:extLst>
      <p:ext uri="{BB962C8B-B14F-4D97-AF65-F5344CB8AC3E}">
        <p14:creationId xmlns:p14="http://schemas.microsoft.com/office/powerpoint/2010/main" xmlns="" val="7433298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6"/>
          <p:cNvSpPr>
            <a:spLocks noChangeArrowheads="1"/>
          </p:cNvSpPr>
          <p:nvPr/>
        </p:nvSpPr>
        <p:spPr bwMode="auto">
          <a:xfrm rot="10800000" flipH="1">
            <a:off x="-1" y="99477"/>
            <a:ext cx="7433733" cy="521759"/>
          </a:xfrm>
          <a:prstGeom prst="rect">
            <a:avLst/>
          </a:prstGeom>
          <a:gradFill rotWithShape="1">
            <a:gsLst>
              <a:gs pos="0">
                <a:srgbClr val="0E3F9B"/>
              </a:gs>
              <a:gs pos="100000">
                <a:srgbClr val="FFFFFF"/>
              </a:gs>
            </a:gsLst>
            <a:lin ang="0" scaled="1"/>
          </a:gradFill>
          <a:ln w="9525">
            <a:noFill/>
            <a:miter lim="800000"/>
            <a:headEnd/>
            <a:tailEnd/>
          </a:ln>
        </p:spPr>
        <p:txBody>
          <a:bodyPr wrap="none" anchor="ctr"/>
          <a:lstStyle/>
          <a:p>
            <a:pPr eaLnBrk="1" hangingPunct="1"/>
            <a:endParaRPr lang="en-US"/>
          </a:p>
        </p:txBody>
      </p:sp>
      <p:sp>
        <p:nvSpPr>
          <p:cNvPr id="10" name="Rectangle 9"/>
          <p:cNvSpPr/>
          <p:nvPr/>
        </p:nvSpPr>
        <p:spPr>
          <a:xfrm>
            <a:off x="122129" y="159665"/>
            <a:ext cx="7430138" cy="369332"/>
          </a:xfrm>
          <a:prstGeom prst="rect">
            <a:avLst/>
          </a:prstGeom>
        </p:spPr>
        <p:txBody>
          <a:bodyPr wrap="square">
            <a:spAutoFit/>
          </a:bodyPr>
          <a:lstStyle/>
          <a:p>
            <a:r>
              <a:rPr lang="en-US" b="1" dirty="0" smtClean="0">
                <a:solidFill>
                  <a:schemeClr val="bg1"/>
                </a:solidFill>
              </a:rPr>
              <a:t>DESIGN OF THE NEW TAXI SYSTEM STRUCTURE</a:t>
            </a:r>
            <a:endParaRPr lang="en-US" b="1" dirty="0"/>
          </a:p>
        </p:txBody>
      </p:sp>
      <p:pic>
        <p:nvPicPr>
          <p:cNvPr id="105474" name="Picture 2"/>
          <p:cNvPicPr>
            <a:picLocks noChangeAspect="1" noChangeArrowheads="1"/>
          </p:cNvPicPr>
          <p:nvPr/>
        </p:nvPicPr>
        <p:blipFill>
          <a:blip r:embed="rId2"/>
          <a:srcRect l="22986" t="25926" r="20347" b="13333"/>
          <a:stretch>
            <a:fillRect/>
          </a:stretch>
        </p:blipFill>
        <p:spPr bwMode="auto">
          <a:xfrm>
            <a:off x="711203" y="770464"/>
            <a:ext cx="7709210" cy="4648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6"/>
          <p:cNvSpPr>
            <a:spLocks noChangeArrowheads="1"/>
          </p:cNvSpPr>
          <p:nvPr/>
        </p:nvSpPr>
        <p:spPr bwMode="auto">
          <a:xfrm rot="10800000" flipH="1">
            <a:off x="-1" y="99477"/>
            <a:ext cx="7433733" cy="521759"/>
          </a:xfrm>
          <a:prstGeom prst="rect">
            <a:avLst/>
          </a:prstGeom>
          <a:gradFill rotWithShape="1">
            <a:gsLst>
              <a:gs pos="0">
                <a:srgbClr val="0E3F9B"/>
              </a:gs>
              <a:gs pos="100000">
                <a:srgbClr val="FFFFFF"/>
              </a:gs>
            </a:gsLst>
            <a:lin ang="0" scaled="1"/>
          </a:gradFill>
          <a:ln w="9525">
            <a:noFill/>
            <a:miter lim="800000"/>
            <a:headEnd/>
            <a:tailEnd/>
          </a:ln>
        </p:spPr>
        <p:txBody>
          <a:bodyPr wrap="none" anchor="ctr"/>
          <a:lstStyle/>
          <a:p>
            <a:pPr eaLnBrk="1" hangingPunct="1"/>
            <a:endParaRPr lang="en-US"/>
          </a:p>
        </p:txBody>
      </p:sp>
      <p:sp>
        <p:nvSpPr>
          <p:cNvPr id="10" name="Rectangle 9"/>
          <p:cNvSpPr/>
          <p:nvPr/>
        </p:nvSpPr>
        <p:spPr>
          <a:xfrm>
            <a:off x="122129" y="159665"/>
            <a:ext cx="7430138" cy="369332"/>
          </a:xfrm>
          <a:prstGeom prst="rect">
            <a:avLst/>
          </a:prstGeom>
        </p:spPr>
        <p:txBody>
          <a:bodyPr wrap="square">
            <a:spAutoFit/>
          </a:bodyPr>
          <a:lstStyle/>
          <a:p>
            <a:r>
              <a:rPr lang="en-US" b="1" dirty="0" smtClean="0">
                <a:solidFill>
                  <a:schemeClr val="bg1"/>
                </a:solidFill>
              </a:rPr>
              <a:t>DESIGN OF THE NEW TAXI SYSTEM STRUCTURE</a:t>
            </a:r>
            <a:endParaRPr lang="en-US" b="1" dirty="0"/>
          </a:p>
        </p:txBody>
      </p:sp>
      <p:pic>
        <p:nvPicPr>
          <p:cNvPr id="2" name="Picture 2"/>
          <p:cNvPicPr>
            <a:picLocks noChangeAspect="1" noChangeArrowheads="1"/>
          </p:cNvPicPr>
          <p:nvPr/>
        </p:nvPicPr>
        <p:blipFill>
          <a:blip r:embed="rId2"/>
          <a:srcRect/>
          <a:stretch>
            <a:fillRect/>
          </a:stretch>
        </p:blipFill>
        <p:spPr bwMode="auto">
          <a:xfrm>
            <a:off x="336429" y="823761"/>
            <a:ext cx="8440669" cy="46885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6"/>
          <p:cNvSpPr>
            <a:spLocks noChangeArrowheads="1"/>
          </p:cNvSpPr>
          <p:nvPr/>
        </p:nvSpPr>
        <p:spPr bwMode="auto">
          <a:xfrm rot="10800000" flipH="1">
            <a:off x="-1" y="99477"/>
            <a:ext cx="7433733" cy="521759"/>
          </a:xfrm>
          <a:prstGeom prst="rect">
            <a:avLst/>
          </a:prstGeom>
          <a:gradFill rotWithShape="1">
            <a:gsLst>
              <a:gs pos="0">
                <a:srgbClr val="0E3F9B"/>
              </a:gs>
              <a:gs pos="100000">
                <a:srgbClr val="FFFFFF"/>
              </a:gs>
            </a:gsLst>
            <a:lin ang="0" scaled="1"/>
          </a:gradFill>
          <a:ln w="9525">
            <a:noFill/>
            <a:miter lim="800000"/>
            <a:headEnd/>
            <a:tailEnd/>
          </a:ln>
        </p:spPr>
        <p:txBody>
          <a:bodyPr wrap="none" anchor="ctr"/>
          <a:lstStyle/>
          <a:p>
            <a:pPr eaLnBrk="1" hangingPunct="1"/>
            <a:endParaRPr lang="en-US"/>
          </a:p>
        </p:txBody>
      </p:sp>
      <p:sp>
        <p:nvSpPr>
          <p:cNvPr id="10" name="Rectangle 9"/>
          <p:cNvSpPr/>
          <p:nvPr/>
        </p:nvSpPr>
        <p:spPr>
          <a:xfrm>
            <a:off x="122129" y="159665"/>
            <a:ext cx="7430138" cy="369332"/>
          </a:xfrm>
          <a:prstGeom prst="rect">
            <a:avLst/>
          </a:prstGeom>
        </p:spPr>
        <p:txBody>
          <a:bodyPr wrap="square">
            <a:spAutoFit/>
          </a:bodyPr>
          <a:lstStyle/>
          <a:p>
            <a:r>
              <a:rPr lang="en-US" b="1" dirty="0" smtClean="0">
                <a:solidFill>
                  <a:schemeClr val="bg1"/>
                </a:solidFill>
              </a:rPr>
              <a:t>DESIGN OF THE NEW TAXI SYSTEM STRUCTURE</a:t>
            </a:r>
            <a:endParaRPr lang="en-US" b="1" dirty="0"/>
          </a:p>
        </p:txBody>
      </p:sp>
      <p:pic>
        <p:nvPicPr>
          <p:cNvPr id="5" name="Picture 4"/>
          <p:cNvPicPr/>
          <p:nvPr/>
        </p:nvPicPr>
        <p:blipFill>
          <a:blip r:embed="rId2"/>
          <a:srcRect l="22238" t="19605" r="18417" b="7874"/>
          <a:stretch>
            <a:fillRect/>
          </a:stretch>
        </p:blipFill>
        <p:spPr bwMode="auto">
          <a:xfrm>
            <a:off x="1083322" y="845335"/>
            <a:ext cx="6595200" cy="464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6"/>
          <p:cNvSpPr>
            <a:spLocks noChangeArrowheads="1"/>
          </p:cNvSpPr>
          <p:nvPr/>
        </p:nvSpPr>
        <p:spPr bwMode="auto">
          <a:xfrm rot="10800000" flipH="1">
            <a:off x="-1" y="99477"/>
            <a:ext cx="7433733" cy="521759"/>
          </a:xfrm>
          <a:prstGeom prst="rect">
            <a:avLst/>
          </a:prstGeom>
          <a:gradFill rotWithShape="1">
            <a:gsLst>
              <a:gs pos="0">
                <a:srgbClr val="0E3F9B"/>
              </a:gs>
              <a:gs pos="100000">
                <a:srgbClr val="FFFFFF"/>
              </a:gs>
            </a:gsLst>
            <a:lin ang="0" scaled="1"/>
          </a:gradFill>
          <a:ln w="9525">
            <a:noFill/>
            <a:miter lim="800000"/>
            <a:headEnd/>
            <a:tailEnd/>
          </a:ln>
        </p:spPr>
        <p:txBody>
          <a:bodyPr wrap="none" anchor="ctr"/>
          <a:lstStyle/>
          <a:p>
            <a:pPr eaLnBrk="1" hangingPunct="1"/>
            <a:endParaRPr lang="en-US"/>
          </a:p>
        </p:txBody>
      </p:sp>
      <p:sp>
        <p:nvSpPr>
          <p:cNvPr id="10" name="Rectangle 9"/>
          <p:cNvSpPr/>
          <p:nvPr/>
        </p:nvSpPr>
        <p:spPr>
          <a:xfrm>
            <a:off x="122129" y="159665"/>
            <a:ext cx="7430138" cy="369332"/>
          </a:xfrm>
          <a:prstGeom prst="rect">
            <a:avLst/>
          </a:prstGeom>
        </p:spPr>
        <p:txBody>
          <a:bodyPr wrap="square">
            <a:spAutoFit/>
          </a:bodyPr>
          <a:lstStyle/>
          <a:p>
            <a:r>
              <a:rPr lang="en-US" b="1" dirty="0" smtClean="0">
                <a:solidFill>
                  <a:schemeClr val="bg1"/>
                </a:solidFill>
              </a:rPr>
              <a:t>DESIGN OF THE NEW TAXI SYSTEM STRUCTURE</a:t>
            </a:r>
            <a:endParaRPr lang="en-US" b="1" dirty="0"/>
          </a:p>
        </p:txBody>
      </p:sp>
      <p:pic>
        <p:nvPicPr>
          <p:cNvPr id="7" name="Picture 6"/>
          <p:cNvPicPr/>
          <p:nvPr/>
        </p:nvPicPr>
        <p:blipFill>
          <a:blip r:embed="rId2"/>
          <a:srcRect l="20283" t="18389" r="17221" b="19565"/>
          <a:stretch>
            <a:fillRect/>
          </a:stretch>
        </p:blipFill>
        <p:spPr bwMode="auto">
          <a:xfrm>
            <a:off x="329163" y="819509"/>
            <a:ext cx="8504286" cy="44080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6"/>
          <p:cNvSpPr>
            <a:spLocks noChangeArrowheads="1"/>
          </p:cNvSpPr>
          <p:nvPr/>
        </p:nvSpPr>
        <p:spPr bwMode="auto">
          <a:xfrm rot="10800000" flipH="1">
            <a:off x="-1" y="99477"/>
            <a:ext cx="7433733" cy="521759"/>
          </a:xfrm>
          <a:prstGeom prst="rect">
            <a:avLst/>
          </a:prstGeom>
          <a:gradFill rotWithShape="1">
            <a:gsLst>
              <a:gs pos="0">
                <a:srgbClr val="0E3F9B"/>
              </a:gs>
              <a:gs pos="100000">
                <a:srgbClr val="FFFFFF"/>
              </a:gs>
            </a:gsLst>
            <a:lin ang="0" scaled="1"/>
          </a:gradFill>
          <a:ln w="9525">
            <a:noFill/>
            <a:miter lim="800000"/>
            <a:headEnd/>
            <a:tailEnd/>
          </a:ln>
        </p:spPr>
        <p:txBody>
          <a:bodyPr wrap="none" anchor="ctr"/>
          <a:lstStyle/>
          <a:p>
            <a:pPr eaLnBrk="1" hangingPunct="1"/>
            <a:endParaRPr lang="en-US"/>
          </a:p>
        </p:txBody>
      </p:sp>
      <p:sp>
        <p:nvSpPr>
          <p:cNvPr id="10" name="Rectangle 9"/>
          <p:cNvSpPr/>
          <p:nvPr/>
        </p:nvSpPr>
        <p:spPr>
          <a:xfrm>
            <a:off x="122128" y="159665"/>
            <a:ext cx="8141337" cy="369332"/>
          </a:xfrm>
          <a:prstGeom prst="rect">
            <a:avLst/>
          </a:prstGeom>
        </p:spPr>
        <p:txBody>
          <a:bodyPr wrap="square">
            <a:spAutoFit/>
          </a:bodyPr>
          <a:lstStyle/>
          <a:p>
            <a:r>
              <a:rPr lang="en-US" b="1" dirty="0" smtClean="0">
                <a:solidFill>
                  <a:schemeClr val="bg1"/>
                </a:solidFill>
              </a:rPr>
              <a:t>MONITORING AND CONTROL </a:t>
            </a:r>
            <a:r>
              <a:rPr lang="sr-Latn-RS" b="1" dirty="0" smtClean="0">
                <a:solidFill>
                  <a:schemeClr val="bg1"/>
                </a:solidFill>
              </a:rPr>
              <a:t>– </a:t>
            </a:r>
            <a:r>
              <a:rPr lang="en-US" b="1" dirty="0" smtClean="0"/>
              <a:t>DIAGNOSTIC TESTING OF THE SYSTEM’S OUTPUTS</a:t>
            </a:r>
            <a:endParaRPr lang="en-US" b="1" dirty="0"/>
          </a:p>
        </p:txBody>
      </p:sp>
      <p:pic>
        <p:nvPicPr>
          <p:cNvPr id="5" name="Picture 4" descr="Metodologija dijagnostickog ispitivanja - BG - TX eng.jpg"/>
          <p:cNvPicPr/>
          <p:nvPr/>
        </p:nvPicPr>
        <p:blipFill>
          <a:blip r:embed="rId2" cstate="print"/>
          <a:stretch>
            <a:fillRect/>
          </a:stretch>
        </p:blipFill>
        <p:spPr>
          <a:xfrm>
            <a:off x="724618" y="621237"/>
            <a:ext cx="7823518" cy="4710022"/>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6"/>
          <p:cNvSpPr>
            <a:spLocks noChangeArrowheads="1"/>
          </p:cNvSpPr>
          <p:nvPr/>
        </p:nvSpPr>
        <p:spPr bwMode="auto">
          <a:xfrm rot="10800000" flipH="1">
            <a:off x="-1" y="99477"/>
            <a:ext cx="7433733" cy="521759"/>
          </a:xfrm>
          <a:prstGeom prst="rect">
            <a:avLst/>
          </a:prstGeom>
          <a:gradFill rotWithShape="1">
            <a:gsLst>
              <a:gs pos="0">
                <a:srgbClr val="0E3F9B"/>
              </a:gs>
              <a:gs pos="100000">
                <a:srgbClr val="FFFFFF"/>
              </a:gs>
            </a:gsLst>
            <a:lin ang="0" scaled="1"/>
          </a:gradFill>
          <a:ln w="9525">
            <a:noFill/>
            <a:miter lim="800000"/>
            <a:headEnd/>
            <a:tailEnd/>
          </a:ln>
        </p:spPr>
        <p:txBody>
          <a:bodyPr wrap="none" anchor="ctr"/>
          <a:lstStyle/>
          <a:p>
            <a:pPr eaLnBrk="1" hangingPunct="1"/>
            <a:endParaRPr lang="en-US"/>
          </a:p>
        </p:txBody>
      </p:sp>
      <p:sp>
        <p:nvSpPr>
          <p:cNvPr id="10" name="Rectangle 9"/>
          <p:cNvSpPr/>
          <p:nvPr/>
        </p:nvSpPr>
        <p:spPr>
          <a:xfrm>
            <a:off x="122129" y="159665"/>
            <a:ext cx="7430138" cy="369332"/>
          </a:xfrm>
          <a:prstGeom prst="rect">
            <a:avLst/>
          </a:prstGeom>
        </p:spPr>
        <p:txBody>
          <a:bodyPr wrap="square">
            <a:spAutoFit/>
          </a:bodyPr>
          <a:lstStyle/>
          <a:p>
            <a:r>
              <a:rPr lang="en-US" b="1" dirty="0" smtClean="0">
                <a:solidFill>
                  <a:schemeClr val="bg1"/>
                </a:solidFill>
              </a:rPr>
              <a:t>MONITORING AND CONTROL </a:t>
            </a:r>
            <a:r>
              <a:rPr lang="sr-Cyrl-RS" b="1" dirty="0" smtClean="0"/>
              <a:t>– </a:t>
            </a:r>
            <a:r>
              <a:rPr lang="sr-Latn-RS" b="1" dirty="0" smtClean="0"/>
              <a:t>REAL TIME</a:t>
            </a:r>
            <a:endParaRPr lang="en-US" b="1" dirty="0"/>
          </a:p>
        </p:txBody>
      </p:sp>
      <p:sp>
        <p:nvSpPr>
          <p:cNvPr id="7" name="Rectangle 6"/>
          <p:cNvSpPr/>
          <p:nvPr/>
        </p:nvSpPr>
        <p:spPr>
          <a:xfrm>
            <a:off x="1020562" y="722864"/>
            <a:ext cx="3466783" cy="369332"/>
          </a:xfrm>
          <a:prstGeom prst="rect">
            <a:avLst/>
          </a:prstGeom>
        </p:spPr>
        <p:txBody>
          <a:bodyPr wrap="square">
            <a:spAutoFit/>
          </a:bodyPr>
          <a:lstStyle/>
          <a:p>
            <a:r>
              <a:rPr lang="en-US" b="1" dirty="0" smtClean="0">
                <a:solidFill>
                  <a:srgbClr val="FF0000"/>
                </a:solidFill>
              </a:rPr>
              <a:t>THE HIERARCHICAL MODEL</a:t>
            </a:r>
            <a:endParaRPr lang="en-US" b="1" dirty="0">
              <a:solidFill>
                <a:srgbClr val="FF0000"/>
              </a:solidFill>
            </a:endParaRPr>
          </a:p>
        </p:txBody>
      </p:sp>
      <p:pic>
        <p:nvPicPr>
          <p:cNvPr id="9" name="Picture 8" descr="Sistem za monitoring i rezervaciju usluga sema taksi BGD novocdr eng.jpg"/>
          <p:cNvPicPr/>
          <p:nvPr/>
        </p:nvPicPr>
        <p:blipFill>
          <a:blip r:embed="rId2" cstate="print"/>
          <a:stretch>
            <a:fillRect/>
          </a:stretch>
        </p:blipFill>
        <p:spPr>
          <a:xfrm>
            <a:off x="534838" y="1092196"/>
            <a:ext cx="7824157" cy="4670249"/>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6"/>
          <p:cNvSpPr>
            <a:spLocks noChangeArrowheads="1"/>
          </p:cNvSpPr>
          <p:nvPr/>
        </p:nvSpPr>
        <p:spPr bwMode="auto">
          <a:xfrm rot="10800000" flipH="1">
            <a:off x="-1" y="99477"/>
            <a:ext cx="7433733" cy="521759"/>
          </a:xfrm>
          <a:prstGeom prst="rect">
            <a:avLst/>
          </a:prstGeom>
          <a:gradFill rotWithShape="1">
            <a:gsLst>
              <a:gs pos="0">
                <a:srgbClr val="0E3F9B"/>
              </a:gs>
              <a:gs pos="100000">
                <a:srgbClr val="FFFFFF"/>
              </a:gs>
            </a:gsLst>
            <a:lin ang="0" scaled="1"/>
          </a:gradFill>
          <a:ln w="9525">
            <a:noFill/>
            <a:miter lim="800000"/>
            <a:headEnd/>
            <a:tailEnd/>
          </a:ln>
        </p:spPr>
        <p:txBody>
          <a:bodyPr wrap="none" anchor="ctr"/>
          <a:lstStyle/>
          <a:p>
            <a:pPr eaLnBrk="1" hangingPunct="1"/>
            <a:endParaRPr lang="en-US"/>
          </a:p>
        </p:txBody>
      </p:sp>
      <p:sp>
        <p:nvSpPr>
          <p:cNvPr id="10" name="Rectangle 9"/>
          <p:cNvSpPr/>
          <p:nvPr/>
        </p:nvSpPr>
        <p:spPr>
          <a:xfrm>
            <a:off x="122129" y="159665"/>
            <a:ext cx="7430138" cy="369332"/>
          </a:xfrm>
          <a:prstGeom prst="rect">
            <a:avLst/>
          </a:prstGeom>
        </p:spPr>
        <p:txBody>
          <a:bodyPr wrap="square">
            <a:spAutoFit/>
          </a:bodyPr>
          <a:lstStyle/>
          <a:p>
            <a:r>
              <a:rPr lang="en-US" b="1" dirty="0" smtClean="0">
                <a:solidFill>
                  <a:schemeClr val="bg1"/>
                </a:solidFill>
              </a:rPr>
              <a:t>MONITORING AND CONTROL </a:t>
            </a:r>
            <a:r>
              <a:rPr lang="sr-Cyrl-RS" b="1" dirty="0" smtClean="0"/>
              <a:t>– </a:t>
            </a:r>
            <a:r>
              <a:rPr lang="sr-Latn-RS" b="1" dirty="0" smtClean="0"/>
              <a:t>REAL TIME</a:t>
            </a:r>
            <a:endParaRPr lang="en-US" b="1" dirty="0"/>
          </a:p>
        </p:txBody>
      </p:sp>
      <p:sp>
        <p:nvSpPr>
          <p:cNvPr id="7" name="Rectangle 6"/>
          <p:cNvSpPr/>
          <p:nvPr/>
        </p:nvSpPr>
        <p:spPr>
          <a:xfrm>
            <a:off x="732684" y="832935"/>
            <a:ext cx="3466783" cy="369332"/>
          </a:xfrm>
          <a:prstGeom prst="rect">
            <a:avLst/>
          </a:prstGeom>
        </p:spPr>
        <p:txBody>
          <a:bodyPr wrap="square">
            <a:spAutoFit/>
          </a:bodyPr>
          <a:lstStyle/>
          <a:p>
            <a:r>
              <a:rPr lang="en-US" b="1" dirty="0" smtClean="0">
                <a:solidFill>
                  <a:srgbClr val="FF0000"/>
                </a:solidFill>
              </a:rPr>
              <a:t>THE SYSTEM ARCHITECTURE</a:t>
            </a:r>
            <a:endParaRPr lang="en-US" b="1" dirty="0">
              <a:solidFill>
                <a:srgbClr val="FF0000"/>
              </a:solidFill>
            </a:endParaRPr>
          </a:p>
        </p:txBody>
      </p:sp>
      <p:pic>
        <p:nvPicPr>
          <p:cNvPr id="6" name="Picture 5" descr="monitoring TX eng.jpg"/>
          <p:cNvPicPr/>
          <p:nvPr/>
        </p:nvPicPr>
        <p:blipFill>
          <a:blip r:embed="rId2" cstate="print"/>
          <a:stretch>
            <a:fillRect/>
          </a:stretch>
        </p:blipFill>
        <p:spPr>
          <a:xfrm>
            <a:off x="396815" y="1202266"/>
            <a:ext cx="8134710" cy="4154737"/>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6"/>
          <p:cNvSpPr>
            <a:spLocks noChangeArrowheads="1"/>
          </p:cNvSpPr>
          <p:nvPr/>
        </p:nvSpPr>
        <p:spPr bwMode="auto">
          <a:xfrm rot="10800000" flipH="1">
            <a:off x="-1" y="99477"/>
            <a:ext cx="7433733" cy="521759"/>
          </a:xfrm>
          <a:prstGeom prst="rect">
            <a:avLst/>
          </a:prstGeom>
          <a:gradFill rotWithShape="1">
            <a:gsLst>
              <a:gs pos="0">
                <a:srgbClr val="0E3F9B"/>
              </a:gs>
              <a:gs pos="100000">
                <a:srgbClr val="FFFFFF"/>
              </a:gs>
            </a:gsLst>
            <a:lin ang="0" scaled="1"/>
          </a:gradFill>
          <a:ln w="9525">
            <a:noFill/>
            <a:miter lim="800000"/>
            <a:headEnd/>
            <a:tailEnd/>
          </a:ln>
        </p:spPr>
        <p:txBody>
          <a:bodyPr wrap="none" anchor="ctr"/>
          <a:lstStyle/>
          <a:p>
            <a:pPr eaLnBrk="1" hangingPunct="1"/>
            <a:endParaRPr lang="en-US"/>
          </a:p>
        </p:txBody>
      </p:sp>
      <p:sp>
        <p:nvSpPr>
          <p:cNvPr id="10" name="Rectangle 9"/>
          <p:cNvSpPr/>
          <p:nvPr/>
        </p:nvSpPr>
        <p:spPr>
          <a:xfrm>
            <a:off x="122129" y="159665"/>
            <a:ext cx="7430138" cy="369332"/>
          </a:xfrm>
          <a:prstGeom prst="rect">
            <a:avLst/>
          </a:prstGeom>
        </p:spPr>
        <p:txBody>
          <a:bodyPr wrap="square">
            <a:spAutoFit/>
          </a:bodyPr>
          <a:lstStyle/>
          <a:p>
            <a:r>
              <a:rPr lang="en-US" b="1" dirty="0" smtClean="0">
                <a:solidFill>
                  <a:schemeClr val="bg1"/>
                </a:solidFill>
              </a:rPr>
              <a:t>REDESIGN OF THE TAXI STANDS</a:t>
            </a:r>
            <a:endParaRPr lang="en-US" b="1" dirty="0"/>
          </a:p>
        </p:txBody>
      </p:sp>
      <p:pic>
        <p:nvPicPr>
          <p:cNvPr id="109572" name="Picture 4"/>
          <p:cNvPicPr>
            <a:picLocks noChangeAspect="1" noChangeArrowheads="1"/>
          </p:cNvPicPr>
          <p:nvPr/>
        </p:nvPicPr>
        <p:blipFill>
          <a:blip r:embed="rId2"/>
          <a:srcRect l="47778" t="15926" r="27014" b="12222"/>
          <a:stretch>
            <a:fillRect/>
          </a:stretch>
        </p:blipFill>
        <p:spPr bwMode="auto">
          <a:xfrm>
            <a:off x="5257808" y="677329"/>
            <a:ext cx="3843865" cy="6162891"/>
          </a:xfrm>
          <a:prstGeom prst="rect">
            <a:avLst/>
          </a:prstGeom>
          <a:noFill/>
          <a:ln w="9525">
            <a:noFill/>
            <a:miter lim="800000"/>
            <a:headEnd/>
            <a:tailEnd/>
          </a:ln>
          <a:effectLst/>
        </p:spPr>
      </p:pic>
      <p:pic>
        <p:nvPicPr>
          <p:cNvPr id="6" name="Picture 5"/>
          <p:cNvPicPr/>
          <p:nvPr/>
        </p:nvPicPr>
        <p:blipFill>
          <a:blip r:embed="rId3"/>
          <a:srcRect l="55138" t="28571" r="9118" b="10942"/>
          <a:stretch>
            <a:fillRect/>
          </a:stretch>
        </p:blipFill>
        <p:spPr bwMode="auto">
          <a:xfrm>
            <a:off x="122128" y="778933"/>
            <a:ext cx="5135680" cy="5063067"/>
          </a:xfrm>
          <a:prstGeom prst="rect">
            <a:avLst/>
          </a:prstGeom>
          <a:noFill/>
          <a:ln w="9525">
            <a:solidFill>
              <a:schemeClr val="bg1">
                <a:lumMod val="50000"/>
              </a:schemeClr>
            </a:solid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22129" y="1627292"/>
            <a:ext cx="8590069" cy="342243"/>
            <a:chOff x="360368" y="7171988"/>
            <a:chExt cx="6135687" cy="193040"/>
          </a:xfrm>
        </p:grpSpPr>
        <p:cxnSp>
          <p:nvCxnSpPr>
            <p:cNvPr id="11" name="Straight Connector 10"/>
            <p:cNvCxnSpPr/>
            <p:nvPr/>
          </p:nvCxnSpPr>
          <p:spPr>
            <a:xfrm>
              <a:off x="360368" y="7171988"/>
              <a:ext cx="6135624" cy="0"/>
            </a:xfrm>
            <a:prstGeom prst="line">
              <a:avLst/>
            </a:prstGeom>
            <a:ln w="9525">
              <a:solidFill>
                <a:srgbClr val="470A68"/>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60368" y="7365028"/>
              <a:ext cx="6135624" cy="0"/>
            </a:xfrm>
            <a:prstGeom prst="line">
              <a:avLst/>
            </a:prstGeom>
            <a:ln w="9525">
              <a:solidFill>
                <a:srgbClr val="470A68"/>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60368" y="7176008"/>
              <a:ext cx="6135687" cy="189019"/>
            </a:xfrm>
            <a:prstGeom prst="rect">
              <a:avLst/>
            </a:prstGeom>
            <a:noFill/>
            <a:ln>
              <a:noFill/>
            </a:ln>
          </p:spPr>
          <p:txBody>
            <a:bodyPr wrap="square" lIns="0" tIns="0" rIns="0" bIns="0" rtlCol="0" anchor="ctr" anchorCtr="0">
              <a:noAutofit/>
            </a:bodyPr>
            <a:lstStyle/>
            <a:p>
              <a:pPr algn="ctr"/>
              <a:r>
                <a:rPr lang="en-US" sz="1200" b="1" dirty="0" smtClean="0">
                  <a:solidFill>
                    <a:srgbClr val="FF0000"/>
                  </a:solidFill>
                </a:rPr>
                <a:t>UNIVERSITY OF BELGRADE – FACULTY OF TRANSPORT AND TRAFFIC ENGINEERING</a:t>
              </a:r>
              <a:endParaRPr lang="en-US" sz="1200" b="1" dirty="0">
                <a:solidFill>
                  <a:srgbClr val="FF0000"/>
                </a:solidFill>
              </a:endParaRPr>
            </a:p>
          </p:txBody>
        </p:sp>
      </p:grpSp>
      <p:grpSp>
        <p:nvGrpSpPr>
          <p:cNvPr id="19" name="Group 18"/>
          <p:cNvGrpSpPr/>
          <p:nvPr/>
        </p:nvGrpSpPr>
        <p:grpSpPr>
          <a:xfrm>
            <a:off x="922020" y="3523825"/>
            <a:ext cx="7200899" cy="342312"/>
            <a:chOff x="360368" y="7171988"/>
            <a:chExt cx="6135687" cy="193040"/>
          </a:xfrm>
        </p:grpSpPr>
        <p:cxnSp>
          <p:nvCxnSpPr>
            <p:cNvPr id="20" name="Straight Connector 19"/>
            <p:cNvCxnSpPr/>
            <p:nvPr/>
          </p:nvCxnSpPr>
          <p:spPr>
            <a:xfrm>
              <a:off x="360368" y="7171988"/>
              <a:ext cx="6135624" cy="0"/>
            </a:xfrm>
            <a:prstGeom prst="line">
              <a:avLst/>
            </a:prstGeom>
            <a:ln w="9525">
              <a:solidFill>
                <a:srgbClr val="470A6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0368" y="7365028"/>
              <a:ext cx="6135624" cy="0"/>
            </a:xfrm>
            <a:prstGeom prst="line">
              <a:avLst/>
            </a:prstGeom>
            <a:ln w="9525">
              <a:solidFill>
                <a:srgbClr val="470A68"/>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0368" y="7176008"/>
              <a:ext cx="6135687" cy="189019"/>
            </a:xfrm>
            <a:prstGeom prst="rect">
              <a:avLst/>
            </a:prstGeom>
            <a:noFill/>
            <a:ln>
              <a:noFill/>
            </a:ln>
          </p:spPr>
          <p:txBody>
            <a:bodyPr wrap="square" lIns="0" tIns="0" rIns="0" bIns="0" rtlCol="0" anchor="ctr" anchorCtr="0">
              <a:noAutofit/>
            </a:bodyPr>
            <a:lstStyle/>
            <a:p>
              <a:pPr algn="ctr"/>
              <a:r>
                <a:rPr lang="sr-Latn-RS" sz="1200" b="1" dirty="0" smtClean="0">
                  <a:solidFill>
                    <a:srgbClr val="FF0000"/>
                  </a:solidFill>
                </a:rPr>
                <a:t>Project manager</a:t>
              </a:r>
              <a:endParaRPr lang="en-US" sz="1200" b="1" dirty="0">
                <a:solidFill>
                  <a:srgbClr val="FF0000"/>
                </a:solidFill>
              </a:endParaRPr>
            </a:p>
          </p:txBody>
        </p:sp>
      </p:grpSp>
      <p:graphicFrame>
        <p:nvGraphicFramePr>
          <p:cNvPr id="23" name="Table 22"/>
          <p:cNvGraphicFramePr>
            <a:graphicFrameLocks noGrp="1"/>
          </p:cNvGraphicFramePr>
          <p:nvPr>
            <p:extLst>
              <p:ext uri="{D42A27DB-BD31-4B8C-83A1-F6EECF244321}">
                <p14:modId xmlns:p14="http://schemas.microsoft.com/office/powerpoint/2010/main" xmlns="" val="3827338789"/>
              </p:ext>
            </p:extLst>
          </p:nvPr>
        </p:nvGraphicFramePr>
        <p:xfrm>
          <a:off x="3640124" y="4085212"/>
          <a:ext cx="1796995" cy="1326868"/>
        </p:xfrm>
        <a:graphic>
          <a:graphicData uri="http://schemas.openxmlformats.org/drawingml/2006/table">
            <a:tbl>
              <a:tblPr firstRow="1" bandRow="1">
                <a:tableStyleId>{5C22544A-7EE6-4342-B048-85BDC9FD1C3A}</a:tableStyleId>
              </a:tblPr>
              <a:tblGrid>
                <a:gridCol w="1796995"/>
              </a:tblGrid>
              <a:tr h="14872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r-Latn-RS" sz="1100" b="1" noProof="0" dirty="0" smtClean="0">
                          <a:solidFill>
                            <a:srgbClr val="00338D"/>
                          </a:solidFill>
                          <a:latin typeface="+mn-lt"/>
                          <a:cs typeface="Arial" pitchFamily="34" charset="0"/>
                        </a:rPr>
                        <a:t>Asiss.</a:t>
                      </a:r>
                      <a:r>
                        <a:rPr lang="sr-Latn-RS" sz="1100" b="1" baseline="0" noProof="0" dirty="0" smtClean="0">
                          <a:solidFill>
                            <a:srgbClr val="00338D"/>
                          </a:solidFill>
                          <a:latin typeface="+mn-lt"/>
                          <a:cs typeface="Arial" pitchFamily="34" charset="0"/>
                        </a:rPr>
                        <a:t> Andrea NAĐ</a:t>
                      </a:r>
                      <a:endParaRPr lang="en-GB" sz="1100" b="1" noProof="0" dirty="0" smtClean="0">
                        <a:solidFill>
                          <a:srgbClr val="00338D"/>
                        </a:solidFill>
                        <a:latin typeface="+mn-lt"/>
                        <a:cs typeface="Arial" pitchFamily="34" charset="0"/>
                      </a:endParaRPr>
                    </a:p>
                  </a:txBody>
                  <a:tcPr marL="0" marR="0" marT="0" marB="0">
                    <a:solidFill>
                      <a:schemeClr val="bg1"/>
                    </a:solidFill>
                  </a:tcPr>
                </a:tc>
              </a:tr>
              <a:tr h="3056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300" b="1" noProof="0" dirty="0" smtClean="0">
                        <a:solidFill>
                          <a:schemeClr val="tx1"/>
                        </a:solidFill>
                        <a:latin typeface="+mn-lt"/>
                        <a:cs typeface="Arial" pitchFamily="34" charset="0"/>
                      </a:endParaRPr>
                    </a:p>
                  </a:txBody>
                  <a:tcPr marL="0" marR="0" marT="0" marB="0">
                    <a:solidFill>
                      <a:schemeClr val="bg1"/>
                    </a:solidFill>
                  </a:tcPr>
                </a:tc>
              </a:tr>
              <a:tr h="316403">
                <a:tc>
                  <a:txBody>
                    <a:bodyPr/>
                    <a:lstStyle/>
                    <a:p>
                      <a:pPr marL="0" marR="0" lvl="1" indent="0" algn="ctr" defTabSz="914400" rtl="0" eaLnBrk="1" fontAlgn="auto" latinLnBrk="0" hangingPunct="1">
                        <a:lnSpc>
                          <a:spcPct val="100000"/>
                        </a:lnSpc>
                        <a:spcBef>
                          <a:spcPts val="0"/>
                        </a:spcBef>
                        <a:spcAft>
                          <a:spcPts val="0"/>
                        </a:spcAft>
                        <a:buClrTx/>
                        <a:buSzTx/>
                        <a:buFontTx/>
                        <a:buNone/>
                        <a:tabLst>
                          <a:tab pos="174625" algn="l"/>
                        </a:tabLst>
                        <a:defRPr/>
                      </a:pPr>
                      <a:r>
                        <a:rPr lang="en-GB" sz="1100" b="0" u="none" kern="1200" noProof="0" dirty="0" smtClean="0">
                          <a:solidFill>
                            <a:schemeClr val="tx1"/>
                          </a:solidFill>
                          <a:latin typeface="+mn-lt"/>
                          <a:ea typeface="+mn-ea"/>
                          <a:cs typeface="Arial" pitchFamily="34" charset="0"/>
                        </a:rPr>
                        <a:t>T	+ </a:t>
                      </a:r>
                      <a:r>
                        <a:rPr lang="en-GB" sz="1100" b="0" noProof="0" dirty="0" smtClean="0">
                          <a:solidFill>
                            <a:srgbClr val="000000"/>
                          </a:solidFill>
                          <a:latin typeface="+mn-lt"/>
                          <a:cs typeface="Arial" pitchFamily="34" charset="0"/>
                        </a:rPr>
                        <a:t>381 11 </a:t>
                      </a:r>
                      <a:r>
                        <a:rPr lang="sr-Latn-RS" sz="1100" b="0" noProof="0" dirty="0" smtClean="0">
                          <a:solidFill>
                            <a:srgbClr val="000000"/>
                          </a:solidFill>
                          <a:latin typeface="+mn-lt"/>
                          <a:cs typeface="Arial" pitchFamily="34" charset="0"/>
                        </a:rPr>
                        <a:t>3091 368</a:t>
                      </a:r>
                      <a:r>
                        <a:rPr lang="en-GB" sz="1100" b="0" u="none" kern="1200" noProof="0" dirty="0" smtClean="0">
                          <a:solidFill>
                            <a:schemeClr val="tx1"/>
                          </a:solidFill>
                          <a:latin typeface="+mn-lt"/>
                          <a:ea typeface="+mn-ea"/>
                          <a:cs typeface="Arial" pitchFamily="34" charset="0"/>
                        </a:rPr>
                        <a:t/>
                      </a:r>
                      <a:br>
                        <a:rPr lang="en-GB" sz="1100" b="0" u="none" kern="1200" noProof="0" dirty="0" smtClean="0">
                          <a:solidFill>
                            <a:schemeClr val="tx1"/>
                          </a:solidFill>
                          <a:latin typeface="+mn-lt"/>
                          <a:ea typeface="+mn-ea"/>
                          <a:cs typeface="Arial" pitchFamily="34" charset="0"/>
                        </a:rPr>
                      </a:br>
                      <a:r>
                        <a:rPr lang="en-GB" sz="1100" b="0" u="none" kern="1200" noProof="0" dirty="0" smtClean="0">
                          <a:solidFill>
                            <a:schemeClr val="tx1"/>
                          </a:solidFill>
                          <a:latin typeface="+mn-lt"/>
                          <a:ea typeface="+mn-ea"/>
                          <a:cs typeface="Arial" pitchFamily="34" charset="0"/>
                        </a:rPr>
                        <a:t>M	+38</a:t>
                      </a:r>
                      <a:r>
                        <a:rPr lang="sr-Latn-RS" sz="1100" b="0" u="none" kern="1200" noProof="0" dirty="0" smtClean="0">
                          <a:solidFill>
                            <a:schemeClr val="tx1"/>
                          </a:solidFill>
                          <a:latin typeface="+mn-lt"/>
                          <a:ea typeface="+mn-ea"/>
                          <a:cs typeface="Arial" pitchFamily="34" charset="0"/>
                        </a:rPr>
                        <a:t>1</a:t>
                      </a:r>
                      <a:r>
                        <a:rPr lang="en-GB" sz="1100" b="0" u="none" kern="1200" noProof="0" dirty="0" smtClean="0">
                          <a:solidFill>
                            <a:schemeClr val="tx1"/>
                          </a:solidFill>
                          <a:latin typeface="+mn-lt"/>
                          <a:ea typeface="+mn-ea"/>
                          <a:cs typeface="Arial" pitchFamily="34" charset="0"/>
                        </a:rPr>
                        <a:t> </a:t>
                      </a:r>
                      <a:r>
                        <a:rPr lang="sr-Latn-RS" sz="1100" b="0" u="none" kern="1200" noProof="0" dirty="0" smtClean="0">
                          <a:solidFill>
                            <a:schemeClr val="tx1"/>
                          </a:solidFill>
                          <a:latin typeface="+mn-lt"/>
                          <a:ea typeface="+mn-ea"/>
                          <a:cs typeface="Arial" pitchFamily="34" charset="0"/>
                        </a:rPr>
                        <a:t>65</a:t>
                      </a:r>
                      <a:r>
                        <a:rPr lang="en-GB" sz="1100" b="0" u="none" kern="1200" noProof="0" dirty="0" smtClean="0">
                          <a:solidFill>
                            <a:schemeClr val="tx1"/>
                          </a:solidFill>
                          <a:latin typeface="+mn-lt"/>
                          <a:ea typeface="+mn-ea"/>
                          <a:cs typeface="Arial" pitchFamily="34" charset="0"/>
                        </a:rPr>
                        <a:t> </a:t>
                      </a:r>
                      <a:r>
                        <a:rPr lang="sr-Latn-RS" sz="1100" b="0" u="none" kern="1200" noProof="0" dirty="0" smtClean="0">
                          <a:solidFill>
                            <a:schemeClr val="tx1"/>
                          </a:solidFill>
                          <a:latin typeface="+mn-lt"/>
                          <a:ea typeface="+mn-ea"/>
                          <a:cs typeface="Arial" pitchFamily="34" charset="0"/>
                        </a:rPr>
                        <a:t>200 5790</a:t>
                      </a:r>
                    </a:p>
                    <a:p>
                      <a:pPr marL="0" marR="0" lvl="1" indent="0" algn="ctr" defTabSz="914400" rtl="0" eaLnBrk="1" fontAlgn="auto" latinLnBrk="0" hangingPunct="1">
                        <a:lnSpc>
                          <a:spcPct val="100000"/>
                        </a:lnSpc>
                        <a:spcBef>
                          <a:spcPts val="0"/>
                        </a:spcBef>
                        <a:spcAft>
                          <a:spcPts val="0"/>
                        </a:spcAft>
                        <a:buClrTx/>
                        <a:buSzTx/>
                        <a:buFontTx/>
                        <a:buNone/>
                        <a:tabLst>
                          <a:tab pos="174625" algn="l"/>
                        </a:tabLst>
                        <a:defRPr/>
                      </a:pPr>
                      <a:endParaRPr lang="en-GB" sz="1100" b="0" u="none" kern="1200" noProof="0" dirty="0" smtClean="0">
                        <a:solidFill>
                          <a:schemeClr val="tx1"/>
                        </a:solidFill>
                        <a:latin typeface="+mn-lt"/>
                        <a:ea typeface="+mn-ea"/>
                        <a:cs typeface="Arial" pitchFamily="34" charset="0"/>
                      </a:endParaRPr>
                    </a:p>
                  </a:txBody>
                  <a:tcPr marL="0" marR="0" marT="0" marB="0">
                    <a:solidFill>
                      <a:schemeClr val="bg1"/>
                    </a:solidFill>
                  </a:tcPr>
                </a:tc>
              </a:tr>
              <a:tr h="350679">
                <a:tc>
                  <a:txBody>
                    <a:bodyPr/>
                    <a:lstStyle/>
                    <a:p>
                      <a:pPr marL="0" algn="ctr" defTabSz="914400" rtl="0" eaLnBrk="1" latinLnBrk="0" hangingPunct="1"/>
                      <a:r>
                        <a:rPr lang="sr-Latn-RS" sz="1100" b="0" u="none" kern="1200" noProof="0" dirty="0" smtClean="0">
                          <a:solidFill>
                            <a:schemeClr val="tx1"/>
                          </a:solidFill>
                          <a:latin typeface="+mn-lt"/>
                          <a:ea typeface="+mn-ea"/>
                          <a:cs typeface="Arial" pitchFamily="34" charset="0"/>
                        </a:rPr>
                        <a:t>andrea</a:t>
                      </a:r>
                      <a:r>
                        <a:rPr lang="en-US" sz="1100" b="0" u="none" kern="1200" noProof="0" dirty="0" smtClean="0">
                          <a:solidFill>
                            <a:schemeClr val="tx1"/>
                          </a:solidFill>
                          <a:latin typeface="+mn-lt"/>
                          <a:ea typeface="+mn-ea"/>
                          <a:cs typeface="Arial" pitchFamily="34" charset="0"/>
                        </a:rPr>
                        <a:t>@</a:t>
                      </a:r>
                      <a:r>
                        <a:rPr lang="sr-Latn-RS" sz="1100" b="0" u="none" kern="1200" noProof="0" dirty="0" smtClean="0">
                          <a:solidFill>
                            <a:schemeClr val="tx1"/>
                          </a:solidFill>
                          <a:latin typeface="+mn-lt"/>
                          <a:ea typeface="+mn-ea"/>
                          <a:cs typeface="Arial" pitchFamily="34" charset="0"/>
                        </a:rPr>
                        <a:t>sf.bg.ac.rs</a:t>
                      </a:r>
                      <a:r>
                        <a:rPr lang="en-US" sz="1100" b="0" u="none" kern="1200" noProof="0" dirty="0" smtClean="0">
                          <a:solidFill>
                            <a:schemeClr val="tx1"/>
                          </a:solidFill>
                          <a:latin typeface="+mn-lt"/>
                          <a:ea typeface="+mn-ea"/>
                          <a:cs typeface="Arial" pitchFamily="34" charset="0"/>
                        </a:rPr>
                        <a:t> </a:t>
                      </a:r>
                      <a:endParaRPr lang="en-US" sz="1100" b="0" u="none" kern="1200" dirty="0">
                        <a:solidFill>
                          <a:schemeClr val="tx1"/>
                        </a:solidFill>
                        <a:latin typeface="+mn-lt"/>
                        <a:ea typeface="+mn-ea"/>
                        <a:cs typeface="Arial" pitchFamily="34" charset="0"/>
                      </a:endParaRPr>
                    </a:p>
                  </a:txBody>
                  <a:tcPr marL="0" marR="0" marT="0" marB="0">
                    <a:solidFill>
                      <a:schemeClr val="bg1"/>
                    </a:solidFill>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xmlns="" val="3827338789"/>
              </p:ext>
            </p:extLst>
          </p:nvPr>
        </p:nvGraphicFramePr>
        <p:xfrm>
          <a:off x="270931" y="2150772"/>
          <a:ext cx="8441268" cy="1221639"/>
        </p:xfrm>
        <a:graphic>
          <a:graphicData uri="http://schemas.openxmlformats.org/drawingml/2006/table">
            <a:tbl>
              <a:tblPr firstRow="1" bandRow="1">
                <a:tableStyleId>{5C22544A-7EE6-4342-B048-85BDC9FD1C3A}</a:tableStyleId>
              </a:tblPr>
              <a:tblGrid>
                <a:gridCol w="2110317"/>
                <a:gridCol w="2110317"/>
                <a:gridCol w="2110317"/>
                <a:gridCol w="2110317"/>
              </a:tblGrid>
              <a:tr h="1487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noProof="0" dirty="0" smtClean="0">
                          <a:solidFill>
                            <a:srgbClr val="00338D"/>
                          </a:solidFill>
                          <a:latin typeface="+mn-lt"/>
                          <a:cs typeface="Arial" pitchFamily="34" charset="0"/>
                        </a:rPr>
                        <a:t>Prof. </a:t>
                      </a:r>
                      <a:r>
                        <a:rPr lang="en-US" sz="1100" b="1" noProof="0" dirty="0" err="1" smtClean="0">
                          <a:solidFill>
                            <a:srgbClr val="00338D"/>
                          </a:solidFill>
                          <a:latin typeface="+mn-lt"/>
                          <a:cs typeface="Arial" pitchFamily="34" charset="0"/>
                        </a:rPr>
                        <a:t>dr</a:t>
                      </a:r>
                      <a:r>
                        <a:rPr lang="en-US" sz="1100" b="1" noProof="0" dirty="0" smtClean="0">
                          <a:solidFill>
                            <a:srgbClr val="00338D"/>
                          </a:solidFill>
                          <a:latin typeface="+mn-lt"/>
                          <a:cs typeface="Arial" pitchFamily="34" charset="0"/>
                        </a:rPr>
                        <a:t> </a:t>
                      </a:r>
                      <a:r>
                        <a:rPr lang="en-US" sz="1100" b="1" noProof="0" dirty="0" err="1" smtClean="0">
                          <a:solidFill>
                            <a:srgbClr val="00338D"/>
                          </a:solidFill>
                          <a:latin typeface="+mn-lt"/>
                          <a:cs typeface="Arial" pitchFamily="34" charset="0"/>
                        </a:rPr>
                        <a:t>Slaven</a:t>
                      </a:r>
                      <a:r>
                        <a:rPr lang="en-US" sz="1100" b="1" baseline="0" noProof="0" dirty="0" smtClean="0">
                          <a:solidFill>
                            <a:srgbClr val="00338D"/>
                          </a:solidFill>
                          <a:latin typeface="+mn-lt"/>
                          <a:cs typeface="Arial" pitchFamily="34" charset="0"/>
                        </a:rPr>
                        <a:t> TICA</a:t>
                      </a:r>
                      <a:endParaRPr lang="en-GB" sz="1100" b="1" noProof="0" dirty="0" smtClean="0">
                        <a:solidFill>
                          <a:srgbClr val="00338D"/>
                        </a:solidFill>
                        <a:latin typeface="+mn-lt"/>
                        <a:cs typeface="Arial"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noProof="0" dirty="0" smtClean="0">
                          <a:solidFill>
                            <a:srgbClr val="00338D"/>
                          </a:solidFill>
                          <a:latin typeface="+mn-lt"/>
                          <a:cs typeface="Arial" pitchFamily="34" charset="0"/>
                        </a:rPr>
                        <a:t>Doc. </a:t>
                      </a:r>
                      <a:r>
                        <a:rPr lang="sr-Latn-RS" sz="1100" b="1" noProof="0" dirty="0" smtClean="0">
                          <a:solidFill>
                            <a:srgbClr val="00338D"/>
                          </a:solidFill>
                          <a:latin typeface="+mn-lt"/>
                          <a:cs typeface="Arial" pitchFamily="34" charset="0"/>
                        </a:rPr>
                        <a:t>d</a:t>
                      </a:r>
                      <a:r>
                        <a:rPr lang="en-US" sz="1100" b="1" noProof="0" dirty="0" smtClean="0">
                          <a:solidFill>
                            <a:srgbClr val="00338D"/>
                          </a:solidFill>
                          <a:latin typeface="+mn-lt"/>
                          <a:cs typeface="Arial" pitchFamily="34" charset="0"/>
                        </a:rPr>
                        <a:t>r </a:t>
                      </a:r>
                      <a:r>
                        <a:rPr lang="en-US" sz="1100" b="1" noProof="0" dirty="0" err="1" smtClean="0">
                          <a:solidFill>
                            <a:srgbClr val="00338D"/>
                          </a:solidFill>
                          <a:latin typeface="+mn-lt"/>
                          <a:cs typeface="Arial" pitchFamily="34" charset="0"/>
                        </a:rPr>
                        <a:t>Predrag</a:t>
                      </a:r>
                      <a:r>
                        <a:rPr lang="en-US" sz="1100" b="1" baseline="0" noProof="0" dirty="0" smtClean="0">
                          <a:solidFill>
                            <a:srgbClr val="00338D"/>
                          </a:solidFill>
                          <a:latin typeface="+mn-lt"/>
                          <a:cs typeface="Arial" pitchFamily="34" charset="0"/>
                        </a:rPr>
                        <a:t> </a:t>
                      </a:r>
                      <a:r>
                        <a:rPr lang="sr-Latn-RS" sz="1100" b="1" baseline="0" noProof="0" dirty="0" smtClean="0">
                          <a:solidFill>
                            <a:srgbClr val="00338D"/>
                          </a:solidFill>
                          <a:latin typeface="+mn-lt"/>
                          <a:cs typeface="Arial" pitchFamily="34" charset="0"/>
                        </a:rPr>
                        <a:t>ŽIVANOVIĆ</a:t>
                      </a:r>
                      <a:endParaRPr lang="en-GB" sz="1100" b="1" noProof="0" dirty="0" smtClean="0">
                        <a:solidFill>
                          <a:srgbClr val="00338D"/>
                        </a:solidFill>
                        <a:latin typeface="+mn-lt"/>
                        <a:cs typeface="Arial"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r-Latn-RS" sz="1100" b="1" noProof="0" dirty="0" smtClean="0">
                          <a:solidFill>
                            <a:srgbClr val="00338D"/>
                          </a:solidFill>
                          <a:latin typeface="+mn-lt"/>
                          <a:cs typeface="Arial" pitchFamily="34" charset="0"/>
                        </a:rPr>
                        <a:t>Doc.</a:t>
                      </a:r>
                      <a:r>
                        <a:rPr lang="sr-Latn-RS" sz="1100" b="1" baseline="0" noProof="0" dirty="0" smtClean="0">
                          <a:solidFill>
                            <a:srgbClr val="00338D"/>
                          </a:solidFill>
                          <a:latin typeface="+mn-lt"/>
                          <a:cs typeface="Arial" pitchFamily="34" charset="0"/>
                        </a:rPr>
                        <a:t> dr Stanko BAJČETIĆ</a:t>
                      </a:r>
                      <a:endParaRPr lang="en-GB" sz="1100" b="1" noProof="0" dirty="0" smtClean="0">
                        <a:solidFill>
                          <a:srgbClr val="00338D"/>
                        </a:solidFill>
                        <a:latin typeface="+mn-lt"/>
                        <a:cs typeface="Arial"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r-Latn-RS" sz="1100" b="1" noProof="0" dirty="0" smtClean="0">
                          <a:solidFill>
                            <a:srgbClr val="00338D"/>
                          </a:solidFill>
                          <a:latin typeface="+mn-lt"/>
                          <a:cs typeface="Arial" pitchFamily="34" charset="0"/>
                        </a:rPr>
                        <a:t>Prof.</a:t>
                      </a:r>
                      <a:r>
                        <a:rPr lang="sr-Latn-RS" sz="1100" b="1" baseline="0" noProof="0" dirty="0" smtClean="0">
                          <a:solidFill>
                            <a:srgbClr val="00338D"/>
                          </a:solidFill>
                          <a:latin typeface="+mn-lt"/>
                          <a:cs typeface="Arial" pitchFamily="34" charset="0"/>
                        </a:rPr>
                        <a:t> dr Branko MILOVANOVIĆ</a:t>
                      </a:r>
                      <a:endParaRPr lang="en-GB" sz="1100" b="1" noProof="0" dirty="0" smtClean="0">
                        <a:solidFill>
                          <a:srgbClr val="00338D"/>
                        </a:solidFill>
                        <a:latin typeface="+mn-lt"/>
                        <a:cs typeface="Arial"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901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100" b="1" noProof="0" dirty="0" smtClean="0">
                        <a:solidFill>
                          <a:schemeClr val="tx1"/>
                        </a:solidFill>
                        <a:latin typeface="+mn-lt"/>
                        <a:cs typeface="Arial"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100" b="1" noProof="0" dirty="0" smtClean="0">
                        <a:latin typeface="+mn-lt"/>
                        <a:cs typeface="Arial"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100" b="1" noProof="0" dirty="0" smtClean="0">
                        <a:latin typeface="+mn-lt"/>
                        <a:cs typeface="Arial"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100" b="1" noProof="0" dirty="0" smtClean="0">
                        <a:solidFill>
                          <a:schemeClr val="tx1"/>
                        </a:solidFill>
                        <a:latin typeface="+mn-lt"/>
                        <a:cs typeface="Arial"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6403">
                <a:tc>
                  <a:txBody>
                    <a:bodyPr/>
                    <a:lstStyle/>
                    <a:p>
                      <a:pPr marL="0" marR="0" lvl="1" indent="0" algn="l" defTabSz="914400" rtl="0" eaLnBrk="1" fontAlgn="auto" latinLnBrk="0" hangingPunct="1">
                        <a:lnSpc>
                          <a:spcPct val="100000"/>
                        </a:lnSpc>
                        <a:spcBef>
                          <a:spcPts val="0"/>
                        </a:spcBef>
                        <a:spcAft>
                          <a:spcPts val="0"/>
                        </a:spcAft>
                        <a:buClrTx/>
                        <a:buSzTx/>
                        <a:buFontTx/>
                        <a:buNone/>
                        <a:tabLst>
                          <a:tab pos="174625" algn="l"/>
                        </a:tabLst>
                        <a:defRPr/>
                      </a:pPr>
                      <a:r>
                        <a:rPr lang="en-GB" sz="1100" b="0" kern="1200" noProof="0" dirty="0" smtClean="0">
                          <a:solidFill>
                            <a:srgbClr val="000000"/>
                          </a:solidFill>
                          <a:latin typeface="+mn-lt"/>
                          <a:ea typeface="+mn-ea"/>
                          <a:cs typeface="Arial" pitchFamily="34" charset="0"/>
                        </a:rPr>
                        <a:t>T	+381 11 </a:t>
                      </a:r>
                      <a:r>
                        <a:rPr lang="sr-Latn-RS" sz="1100" b="0" kern="1200" noProof="0" dirty="0" smtClean="0">
                          <a:solidFill>
                            <a:srgbClr val="000000"/>
                          </a:solidFill>
                          <a:latin typeface="+mn-lt"/>
                          <a:ea typeface="+mn-ea"/>
                          <a:cs typeface="Arial" pitchFamily="34" charset="0"/>
                        </a:rPr>
                        <a:t>3091 384</a:t>
                      </a:r>
                      <a:r>
                        <a:rPr lang="en-GB" sz="1100" b="0" kern="1200" noProof="0" dirty="0" smtClean="0">
                          <a:solidFill>
                            <a:srgbClr val="000000"/>
                          </a:solidFill>
                          <a:latin typeface="+mn-lt"/>
                          <a:ea typeface="+mn-ea"/>
                          <a:cs typeface="Arial" pitchFamily="34" charset="0"/>
                        </a:rPr>
                        <a:t/>
                      </a:r>
                      <a:br>
                        <a:rPr lang="en-GB" sz="1100" b="0" kern="1200" noProof="0" dirty="0" smtClean="0">
                          <a:solidFill>
                            <a:srgbClr val="000000"/>
                          </a:solidFill>
                          <a:latin typeface="+mn-lt"/>
                          <a:ea typeface="+mn-ea"/>
                          <a:cs typeface="Arial" pitchFamily="34" charset="0"/>
                        </a:rPr>
                      </a:br>
                      <a:r>
                        <a:rPr lang="en-GB" sz="1100" b="0" kern="1200" noProof="0" dirty="0" smtClean="0">
                          <a:solidFill>
                            <a:srgbClr val="000000"/>
                          </a:solidFill>
                          <a:latin typeface="+mn-lt"/>
                          <a:ea typeface="+mn-ea"/>
                          <a:cs typeface="Arial" pitchFamily="34" charset="0"/>
                        </a:rPr>
                        <a:t>M	+381 6</a:t>
                      </a:r>
                      <a:r>
                        <a:rPr lang="sr-Latn-RS" sz="1100" b="0" kern="1200" noProof="0" dirty="0" smtClean="0">
                          <a:solidFill>
                            <a:srgbClr val="000000"/>
                          </a:solidFill>
                          <a:latin typeface="+mn-lt"/>
                          <a:ea typeface="+mn-ea"/>
                          <a:cs typeface="Arial" pitchFamily="34" charset="0"/>
                        </a:rPr>
                        <a:t>4</a:t>
                      </a:r>
                      <a:r>
                        <a:rPr lang="sr-Latn-RS" sz="1100" b="0" kern="1200" baseline="0" noProof="0" dirty="0" smtClean="0">
                          <a:solidFill>
                            <a:srgbClr val="000000"/>
                          </a:solidFill>
                          <a:latin typeface="+mn-lt"/>
                          <a:ea typeface="+mn-ea"/>
                          <a:cs typeface="Arial" pitchFamily="34" charset="0"/>
                        </a:rPr>
                        <a:t> 880 2000</a:t>
                      </a:r>
                      <a:endParaRPr lang="en-GB" sz="1100" b="0" kern="1200" noProof="0" dirty="0" smtClean="0">
                        <a:solidFill>
                          <a:srgbClr val="000000"/>
                        </a:solidFill>
                        <a:latin typeface="+mn-lt"/>
                        <a:ea typeface="+mn-ea"/>
                        <a:cs typeface="Arial"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tab pos="174625" algn="l"/>
                        </a:tabLst>
                        <a:defRPr/>
                      </a:pPr>
                      <a:r>
                        <a:rPr lang="en-GB" sz="1100" b="0" noProof="0" dirty="0" smtClean="0">
                          <a:solidFill>
                            <a:srgbClr val="000000"/>
                          </a:solidFill>
                          <a:latin typeface="+mn-lt"/>
                          <a:cs typeface="Arial" pitchFamily="34" charset="0"/>
                        </a:rPr>
                        <a:t>T	+381 11 </a:t>
                      </a:r>
                      <a:r>
                        <a:rPr lang="sr-Latn-RS" sz="1100" b="0" noProof="0" dirty="0" smtClean="0">
                          <a:solidFill>
                            <a:srgbClr val="000000"/>
                          </a:solidFill>
                          <a:latin typeface="+mn-lt"/>
                          <a:cs typeface="Arial" pitchFamily="34" charset="0"/>
                        </a:rPr>
                        <a:t>3091 226</a:t>
                      </a:r>
                      <a:endParaRPr lang="en-GB" sz="1100" b="0" baseline="0" noProof="0" dirty="0" smtClean="0">
                        <a:solidFill>
                          <a:srgbClr val="000000"/>
                        </a:solidFill>
                        <a:latin typeface="+mn-lt"/>
                        <a:cs typeface="Arial"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tab pos="174625" algn="l"/>
                        </a:tabLst>
                        <a:defRPr/>
                      </a:pPr>
                      <a:r>
                        <a:rPr lang="en-GB" sz="1100" b="0" noProof="0" dirty="0" smtClean="0">
                          <a:solidFill>
                            <a:srgbClr val="000000"/>
                          </a:solidFill>
                          <a:latin typeface="+mn-lt"/>
                          <a:cs typeface="Arial" pitchFamily="34" charset="0"/>
                        </a:rPr>
                        <a:t>M	+381 </a:t>
                      </a:r>
                      <a:r>
                        <a:rPr lang="sr-Latn-RS" sz="1100" b="0" noProof="0" dirty="0" smtClean="0">
                          <a:solidFill>
                            <a:srgbClr val="000000"/>
                          </a:solidFill>
                          <a:latin typeface="+mn-lt"/>
                          <a:cs typeface="Arial" pitchFamily="34" charset="0"/>
                        </a:rPr>
                        <a:t>63 72 4</a:t>
                      </a:r>
                      <a:r>
                        <a:rPr lang="sr-Latn-RS" sz="1100" b="0" baseline="0" noProof="0" dirty="0" smtClean="0">
                          <a:solidFill>
                            <a:srgbClr val="000000"/>
                          </a:solidFill>
                          <a:latin typeface="+mn-lt"/>
                          <a:cs typeface="Arial" pitchFamily="34" charset="0"/>
                        </a:rPr>
                        <a:t>2 263</a:t>
                      </a:r>
                      <a:endParaRPr lang="en-GB" sz="1100" b="0" noProof="0" dirty="0" smtClean="0">
                        <a:solidFill>
                          <a:srgbClr val="000000"/>
                        </a:solidFill>
                        <a:latin typeface="+mn-lt"/>
                        <a:cs typeface="Arial" pitchFamily="34" charset="0"/>
                      </a:endParaRPr>
                    </a:p>
                  </a:txBody>
                  <a:tcPr marL="0" marR="84162" marT="0" marB="4208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tab pos="174625" algn="l"/>
                        </a:tabLst>
                        <a:defRPr/>
                      </a:pPr>
                      <a:r>
                        <a:rPr lang="en-GB" sz="1100" b="0" noProof="0" dirty="0" smtClean="0">
                          <a:solidFill>
                            <a:srgbClr val="000000"/>
                          </a:solidFill>
                          <a:latin typeface="+mn-lt"/>
                          <a:cs typeface="Arial" pitchFamily="34" charset="0"/>
                        </a:rPr>
                        <a:t>T	+381 11 </a:t>
                      </a:r>
                      <a:r>
                        <a:rPr lang="sr-Latn-RS" sz="1100" b="0" noProof="0" dirty="0" smtClean="0">
                          <a:solidFill>
                            <a:srgbClr val="000000"/>
                          </a:solidFill>
                          <a:latin typeface="+mn-lt"/>
                          <a:cs typeface="Arial" pitchFamily="34" charset="0"/>
                        </a:rPr>
                        <a:t>3091</a:t>
                      </a:r>
                      <a:r>
                        <a:rPr lang="sr-Latn-RS" sz="1100" b="0" baseline="0" noProof="0" dirty="0" smtClean="0">
                          <a:solidFill>
                            <a:srgbClr val="000000"/>
                          </a:solidFill>
                          <a:latin typeface="+mn-lt"/>
                          <a:cs typeface="Arial" pitchFamily="34" charset="0"/>
                        </a:rPr>
                        <a:t> 346</a:t>
                      </a:r>
                      <a:endParaRPr lang="en-GB" sz="1100" b="0" baseline="0" noProof="0" dirty="0" smtClean="0">
                        <a:solidFill>
                          <a:srgbClr val="000000"/>
                        </a:solidFill>
                        <a:latin typeface="+mn-lt"/>
                        <a:cs typeface="Arial"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tab pos="174625" algn="l"/>
                        </a:tabLst>
                        <a:defRPr/>
                      </a:pPr>
                      <a:r>
                        <a:rPr lang="en-GB" sz="1100" b="0" noProof="0" dirty="0" smtClean="0">
                          <a:solidFill>
                            <a:srgbClr val="000000"/>
                          </a:solidFill>
                          <a:latin typeface="+mn-lt"/>
                          <a:cs typeface="Arial" pitchFamily="34" charset="0"/>
                        </a:rPr>
                        <a:t>M	+381 6</a:t>
                      </a:r>
                      <a:r>
                        <a:rPr lang="sr-Latn-RS" sz="1100" b="0" noProof="0" dirty="0" smtClean="0">
                          <a:solidFill>
                            <a:srgbClr val="000000"/>
                          </a:solidFill>
                          <a:latin typeface="+mn-lt"/>
                          <a:cs typeface="Arial" pitchFamily="34" charset="0"/>
                        </a:rPr>
                        <a:t>5</a:t>
                      </a:r>
                      <a:r>
                        <a:rPr lang="sr-Latn-RS" sz="1100" b="0" baseline="0" noProof="0" dirty="0" smtClean="0">
                          <a:solidFill>
                            <a:srgbClr val="000000"/>
                          </a:solidFill>
                          <a:latin typeface="+mn-lt"/>
                          <a:cs typeface="Arial" pitchFamily="34" charset="0"/>
                        </a:rPr>
                        <a:t> 30 20 600</a:t>
                      </a:r>
                      <a:endParaRPr lang="en-GB" sz="1100" b="0" noProof="0" dirty="0" smtClean="0">
                        <a:solidFill>
                          <a:srgbClr val="000000"/>
                        </a:solidFill>
                        <a:latin typeface="+mn-lt"/>
                        <a:cs typeface="Arial" pitchFamily="34" charset="0"/>
                      </a:endParaRPr>
                    </a:p>
                  </a:txBody>
                  <a:tcPr marL="0" marR="84162" marT="0" marB="4208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tab pos="174625" algn="l"/>
                        </a:tabLst>
                        <a:defRPr/>
                      </a:pPr>
                      <a:r>
                        <a:rPr lang="en-GB" sz="1100" b="0" u="none" noProof="0" dirty="0" smtClean="0">
                          <a:solidFill>
                            <a:schemeClr val="tx1"/>
                          </a:solidFill>
                          <a:latin typeface="+mn-lt"/>
                          <a:cs typeface="Arial" pitchFamily="34" charset="0"/>
                        </a:rPr>
                        <a:t>T	+381 11 </a:t>
                      </a:r>
                      <a:r>
                        <a:rPr lang="sr-Latn-RS" sz="1100" b="0" u="none" noProof="0" dirty="0" smtClean="0">
                          <a:solidFill>
                            <a:schemeClr val="tx1"/>
                          </a:solidFill>
                          <a:latin typeface="+mn-lt"/>
                          <a:cs typeface="Arial" pitchFamily="34" charset="0"/>
                        </a:rPr>
                        <a:t>3091 368</a:t>
                      </a:r>
                      <a:endParaRPr lang="en-GB" sz="1100" b="0" u="none" baseline="0" noProof="0" dirty="0" smtClean="0">
                        <a:solidFill>
                          <a:schemeClr val="tx1"/>
                        </a:solidFill>
                        <a:latin typeface="+mn-lt"/>
                        <a:cs typeface="Arial"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tab pos="174625" algn="l"/>
                        </a:tabLst>
                        <a:defRPr/>
                      </a:pPr>
                      <a:r>
                        <a:rPr lang="en-GB" sz="1100" b="0" u="none" noProof="0" dirty="0" smtClean="0">
                          <a:solidFill>
                            <a:schemeClr val="tx1"/>
                          </a:solidFill>
                          <a:latin typeface="+mn-lt"/>
                          <a:cs typeface="Arial" pitchFamily="34" charset="0"/>
                        </a:rPr>
                        <a:t>M	+381 6</a:t>
                      </a:r>
                      <a:r>
                        <a:rPr lang="sr-Latn-RS" sz="1100" b="0" u="none" noProof="0" dirty="0" smtClean="0">
                          <a:solidFill>
                            <a:schemeClr val="tx1"/>
                          </a:solidFill>
                          <a:latin typeface="+mn-lt"/>
                          <a:cs typeface="Arial" pitchFamily="34" charset="0"/>
                        </a:rPr>
                        <a:t>4</a:t>
                      </a:r>
                      <a:r>
                        <a:rPr lang="sr-Latn-RS" sz="1100" b="0" u="none" baseline="0" noProof="0" dirty="0" smtClean="0">
                          <a:solidFill>
                            <a:schemeClr val="tx1"/>
                          </a:solidFill>
                          <a:latin typeface="+mn-lt"/>
                          <a:cs typeface="Arial" pitchFamily="34" charset="0"/>
                        </a:rPr>
                        <a:t>  123 67 08</a:t>
                      </a:r>
                      <a:endParaRPr lang="en-GB" sz="1100" b="0" u="none" noProof="0" dirty="0" smtClean="0">
                        <a:solidFill>
                          <a:schemeClr val="tx1"/>
                        </a:solidFill>
                        <a:latin typeface="+mn-lt"/>
                        <a:cs typeface="Arial" pitchFamily="34" charset="0"/>
                      </a:endParaRPr>
                    </a:p>
                  </a:txBody>
                  <a:tcPr marL="0" marR="84162" marT="0" marB="4208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13575">
                <a:tc>
                  <a:txBody>
                    <a:bodyPr/>
                    <a:lstStyle/>
                    <a:p>
                      <a:endParaRPr lang="sr-Latn-RS" sz="1100" b="0" noProof="0" dirty="0" smtClean="0">
                        <a:solidFill>
                          <a:srgbClr val="000000"/>
                        </a:solidFill>
                        <a:latin typeface="+mn-lt"/>
                        <a:cs typeface="Arial"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72951">
                <a:tc>
                  <a:txBody>
                    <a:bodyPr/>
                    <a:lstStyle/>
                    <a:p>
                      <a:r>
                        <a:rPr lang="sr-Latn-RS" sz="1100" b="0" noProof="0" dirty="0" smtClean="0">
                          <a:solidFill>
                            <a:srgbClr val="000000"/>
                          </a:solidFill>
                          <a:latin typeface="+mn-lt"/>
                          <a:cs typeface="Arial" pitchFamily="34" charset="0"/>
                        </a:rPr>
                        <a:t>slaven.tica</a:t>
                      </a:r>
                      <a:r>
                        <a:rPr lang="en-US" sz="1100" b="0" noProof="0" dirty="0" smtClean="0">
                          <a:solidFill>
                            <a:srgbClr val="000000"/>
                          </a:solidFill>
                          <a:latin typeface="+mn-lt"/>
                          <a:cs typeface="Arial" pitchFamily="34" charset="0"/>
                        </a:rPr>
                        <a:t>@</a:t>
                      </a:r>
                      <a:r>
                        <a:rPr lang="en-US" sz="1100" b="0" noProof="0" dirty="0" err="1" smtClean="0">
                          <a:solidFill>
                            <a:srgbClr val="000000"/>
                          </a:solidFill>
                          <a:latin typeface="+mn-lt"/>
                          <a:cs typeface="Arial" pitchFamily="34" charset="0"/>
                        </a:rPr>
                        <a:t>sf.bg.ac.rs</a:t>
                      </a:r>
                      <a:r>
                        <a:rPr lang="sr-Latn-RS" sz="1100" b="0" noProof="0" dirty="0" smtClean="0">
                          <a:solidFill>
                            <a:srgbClr val="000000"/>
                          </a:solidFill>
                          <a:latin typeface="+mn-lt"/>
                          <a:cs typeface="Arial" pitchFamily="34" charset="0"/>
                        </a:rPr>
                        <a:t> </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noProof="0" dirty="0" smtClean="0">
                          <a:solidFill>
                            <a:srgbClr val="000000"/>
                          </a:solidFill>
                          <a:latin typeface="+mn-lt"/>
                          <a:cs typeface="Arial" pitchFamily="34" charset="0"/>
                        </a:rPr>
                        <a:t>p.zivanovic@sf.bg.ac.rs</a:t>
                      </a:r>
                      <a:endParaRPr lang="en-US" sz="110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r-Latn-RS" sz="1100" b="0" noProof="0" dirty="0" smtClean="0">
                          <a:solidFill>
                            <a:srgbClr val="000000"/>
                          </a:solidFill>
                          <a:latin typeface="+mn-lt"/>
                          <a:cs typeface="Arial" pitchFamily="34" charset="0"/>
                        </a:rPr>
                        <a:t>s</a:t>
                      </a:r>
                      <a:r>
                        <a:rPr lang="en-US" sz="1100" b="0" noProof="0" dirty="0" smtClean="0">
                          <a:solidFill>
                            <a:srgbClr val="000000"/>
                          </a:solidFill>
                          <a:latin typeface="+mn-lt"/>
                          <a:cs typeface="Arial" pitchFamily="34" charset="0"/>
                        </a:rPr>
                        <a:t>.bajcetic@sf.bg.ac.rs</a:t>
                      </a:r>
                      <a:endParaRPr lang="en-US" sz="110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r-Latn-RS" sz="1100" b="0" noProof="0" dirty="0" smtClean="0">
                          <a:solidFill>
                            <a:srgbClr val="000000"/>
                          </a:solidFill>
                          <a:latin typeface="+mn-lt"/>
                          <a:cs typeface="Arial" pitchFamily="34" charset="0"/>
                        </a:rPr>
                        <a:t>b.milovanovic</a:t>
                      </a:r>
                      <a:r>
                        <a:rPr lang="en-US" sz="1100" b="0" noProof="0" dirty="0" smtClean="0">
                          <a:solidFill>
                            <a:srgbClr val="000000"/>
                          </a:solidFill>
                          <a:latin typeface="+mn-lt"/>
                          <a:cs typeface="Arial" pitchFamily="34" charset="0"/>
                        </a:rPr>
                        <a:t>@</a:t>
                      </a:r>
                      <a:r>
                        <a:rPr lang="en-US" sz="1100" b="0" noProof="0" dirty="0" err="1" smtClean="0">
                          <a:solidFill>
                            <a:srgbClr val="000000"/>
                          </a:solidFill>
                          <a:latin typeface="+mn-lt"/>
                          <a:cs typeface="Arial" pitchFamily="34" charset="0"/>
                        </a:rPr>
                        <a:t>sf.bg.ac.rs</a:t>
                      </a:r>
                      <a:endParaRPr lang="en-US" sz="110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4" name="Rectangle 26"/>
          <p:cNvSpPr>
            <a:spLocks noChangeArrowheads="1"/>
          </p:cNvSpPr>
          <p:nvPr/>
        </p:nvSpPr>
        <p:spPr bwMode="auto">
          <a:xfrm rot="10800000" flipH="1">
            <a:off x="-1" y="99477"/>
            <a:ext cx="7433733" cy="521759"/>
          </a:xfrm>
          <a:prstGeom prst="rect">
            <a:avLst/>
          </a:prstGeom>
          <a:gradFill rotWithShape="1">
            <a:gsLst>
              <a:gs pos="0">
                <a:srgbClr val="0E3F9B"/>
              </a:gs>
              <a:gs pos="100000">
                <a:srgbClr val="FFFFFF"/>
              </a:gs>
            </a:gsLst>
            <a:lin ang="0" scaled="1"/>
          </a:gradFill>
          <a:ln w="9525">
            <a:noFill/>
            <a:miter lim="800000"/>
            <a:headEnd/>
            <a:tailEnd/>
          </a:ln>
        </p:spPr>
        <p:txBody>
          <a:bodyPr wrap="none" anchor="ctr"/>
          <a:lstStyle/>
          <a:p>
            <a:pPr eaLnBrk="1" hangingPunct="1"/>
            <a:endParaRPr lang="en-US"/>
          </a:p>
        </p:txBody>
      </p:sp>
      <p:sp>
        <p:nvSpPr>
          <p:cNvPr id="16" name="Rectangle 15"/>
          <p:cNvSpPr/>
          <p:nvPr/>
        </p:nvSpPr>
        <p:spPr>
          <a:xfrm>
            <a:off x="122129" y="159665"/>
            <a:ext cx="7430138" cy="369332"/>
          </a:xfrm>
          <a:prstGeom prst="rect">
            <a:avLst/>
          </a:prstGeom>
        </p:spPr>
        <p:txBody>
          <a:bodyPr wrap="square">
            <a:spAutoFit/>
          </a:bodyPr>
          <a:lstStyle/>
          <a:p>
            <a:r>
              <a:rPr lang="en-US" b="1" dirty="0" smtClean="0">
                <a:solidFill>
                  <a:schemeClr val="bg1"/>
                </a:solidFill>
              </a:rPr>
              <a:t>CONTACTS</a:t>
            </a:r>
            <a:endParaRPr lang="en-US" b="1" dirty="0"/>
          </a:p>
        </p:txBody>
      </p:sp>
    </p:spTree>
    <p:extLst>
      <p:ext uri="{BB962C8B-B14F-4D97-AF65-F5344CB8AC3E}">
        <p14:creationId xmlns:p14="http://schemas.microsoft.com/office/powerpoint/2010/main" xmlns="" val="7433298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ChangeArrowheads="1"/>
          </p:cNvSpPr>
          <p:nvPr/>
        </p:nvSpPr>
        <p:spPr bwMode="auto">
          <a:xfrm>
            <a:off x="149791" y="634649"/>
            <a:ext cx="8726864" cy="52247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71463" lvl="0" indent="-271463" algn="just">
              <a:lnSpc>
                <a:spcPct val="150000"/>
              </a:lnSpc>
              <a:buFont typeface="Arial" pitchFamily="34" charset="0"/>
              <a:buChar char="•"/>
            </a:pPr>
            <a:r>
              <a:rPr lang="en-US" sz="1600" dirty="0" smtClean="0"/>
              <a:t>Due-diligence analysis of the existing taxi system regarding all elements of the structure, operation, organization and management;</a:t>
            </a:r>
          </a:p>
          <a:p>
            <a:pPr marL="271463" lvl="0" indent="-271463" algn="just">
              <a:lnSpc>
                <a:spcPct val="150000"/>
              </a:lnSpc>
              <a:buFont typeface="Arial" pitchFamily="34" charset="0"/>
              <a:buChar char="•"/>
            </a:pPr>
            <a:r>
              <a:rPr lang="en-US" sz="1600" dirty="0" smtClean="0"/>
              <a:t>Determining the current strengths and weaknesses, opportunities for and threats to the system (SWOT analysis of the existing system)</a:t>
            </a:r>
          </a:p>
          <a:p>
            <a:pPr marL="271463" lvl="0" indent="-271463" algn="just">
              <a:lnSpc>
                <a:spcPct val="150000"/>
              </a:lnSpc>
              <a:buFont typeface="Arial" pitchFamily="34" charset="0"/>
              <a:buChar char="•"/>
            </a:pPr>
            <a:r>
              <a:rPr lang="en-US" sz="1600" dirty="0" smtClean="0"/>
              <a:t>Defining a reliable information basis from the existing taxi system through systemic research of the characteristics of the system's users as well as the characteristics of the demands and trips in the system, as the main input for all activities in the process of reengineering and designing;</a:t>
            </a:r>
          </a:p>
          <a:p>
            <a:pPr marL="271463" lvl="0" indent="-271463" algn="just">
              <a:lnSpc>
                <a:spcPct val="150000"/>
              </a:lnSpc>
              <a:buFont typeface="Arial" pitchFamily="34" charset="0"/>
              <a:buChar char="•"/>
            </a:pPr>
            <a:r>
              <a:rPr lang="en-US" sz="1600" dirty="0" smtClean="0"/>
              <a:t>Designing a new structure and main elements of the taxi system operation in Belgrade based on real data from the system and actual needs of the City of Belgrade's inhabitants;</a:t>
            </a:r>
          </a:p>
          <a:p>
            <a:pPr marL="271463" lvl="0" indent="-271463" algn="just">
              <a:lnSpc>
                <a:spcPct val="150000"/>
              </a:lnSpc>
              <a:buFont typeface="Arial" pitchFamily="34" charset="0"/>
              <a:buChar char="•"/>
            </a:pPr>
            <a:r>
              <a:rPr lang="en-US" sz="1600" dirty="0" smtClean="0"/>
              <a:t>Reengineering of the existing network of taxi stands in the urban part of Belgrade;</a:t>
            </a:r>
          </a:p>
          <a:p>
            <a:pPr marL="271463" lvl="0" indent="-271463" algn="just">
              <a:lnSpc>
                <a:spcPct val="150000"/>
              </a:lnSpc>
              <a:buFont typeface="Arial" pitchFamily="34" charset="0"/>
              <a:buChar char="•"/>
            </a:pPr>
            <a:r>
              <a:rPr lang="en-US" sz="1600" dirty="0" smtClean="0"/>
              <a:t>Defining a proposal of the new organization and management model for the taxi system in Belgrade;</a:t>
            </a:r>
          </a:p>
          <a:p>
            <a:pPr marL="271463" lvl="0" indent="-271463" algn="just">
              <a:lnSpc>
                <a:spcPct val="150000"/>
              </a:lnSpc>
              <a:buFont typeface="Arial" pitchFamily="34" charset="0"/>
              <a:buChar char="•"/>
            </a:pPr>
            <a:r>
              <a:rPr lang="en-US" sz="1600" dirty="0" smtClean="0"/>
              <a:t>Defining the technological process of monitoring and control of the system operation;</a:t>
            </a:r>
          </a:p>
          <a:p>
            <a:pPr marL="271463" lvl="0" indent="-271463" algn="just">
              <a:lnSpc>
                <a:spcPct val="150000"/>
              </a:lnSpc>
              <a:buFont typeface="Arial" pitchFamily="34" charset="0"/>
              <a:buChar char="•"/>
            </a:pPr>
            <a:r>
              <a:rPr lang="en-US" sz="1600" dirty="0" smtClean="0"/>
              <a:t>Defining the proposal of the amendments to regulatory acts for the implementation of a new system.</a:t>
            </a:r>
          </a:p>
        </p:txBody>
      </p:sp>
      <p:sp>
        <p:nvSpPr>
          <p:cNvPr id="5" name="Rectangle 26"/>
          <p:cNvSpPr>
            <a:spLocks noChangeArrowheads="1"/>
          </p:cNvSpPr>
          <p:nvPr/>
        </p:nvSpPr>
        <p:spPr bwMode="auto">
          <a:xfrm rot="10800000" flipH="1">
            <a:off x="0" y="99478"/>
            <a:ext cx="7433733" cy="521759"/>
          </a:xfrm>
          <a:prstGeom prst="rect">
            <a:avLst/>
          </a:prstGeom>
          <a:gradFill rotWithShape="1">
            <a:gsLst>
              <a:gs pos="0">
                <a:srgbClr val="0E3F9B"/>
              </a:gs>
              <a:gs pos="100000">
                <a:srgbClr val="FFFFFF"/>
              </a:gs>
            </a:gsLst>
            <a:lin ang="0" scaled="1"/>
          </a:gradFill>
          <a:ln w="9525">
            <a:noFill/>
            <a:miter lim="800000"/>
            <a:headEnd/>
            <a:tailEnd/>
          </a:ln>
        </p:spPr>
        <p:txBody>
          <a:bodyPr wrap="none" anchor="ctr"/>
          <a:lstStyle/>
          <a:p>
            <a:pPr eaLnBrk="1" hangingPunct="1"/>
            <a:endParaRPr lang="en-US"/>
          </a:p>
        </p:txBody>
      </p:sp>
      <p:sp>
        <p:nvSpPr>
          <p:cNvPr id="6" name="Rectangle 5"/>
          <p:cNvSpPr/>
          <p:nvPr/>
        </p:nvSpPr>
        <p:spPr>
          <a:xfrm>
            <a:off x="122129" y="159665"/>
            <a:ext cx="3442337" cy="707886"/>
          </a:xfrm>
          <a:prstGeom prst="rect">
            <a:avLst/>
          </a:prstGeom>
        </p:spPr>
        <p:txBody>
          <a:bodyPr wrap="square">
            <a:spAutoFit/>
          </a:bodyPr>
          <a:lstStyle/>
          <a:p>
            <a:r>
              <a:rPr lang="en-US" sz="2000" b="1" dirty="0" smtClean="0">
                <a:solidFill>
                  <a:schemeClr val="bg1"/>
                </a:solidFill>
              </a:rPr>
              <a:t>Main project tasks</a:t>
            </a:r>
          </a:p>
          <a:p>
            <a:endParaRPr lang="en-US" sz="2000" b="1" dirty="0">
              <a:solidFill>
                <a:schemeClr val="bg1"/>
              </a:solidFill>
            </a:endParaRPr>
          </a:p>
        </p:txBody>
      </p:sp>
    </p:spTree>
    <p:extLst>
      <p:ext uri="{BB962C8B-B14F-4D97-AF65-F5344CB8AC3E}">
        <p14:creationId xmlns:p14="http://schemas.microsoft.com/office/powerpoint/2010/main" xmlns="" val="7433298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389471" y="2387624"/>
          <a:ext cx="5029834" cy="36425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Rectangle 11"/>
          <p:cNvSpPr/>
          <p:nvPr/>
        </p:nvSpPr>
        <p:spPr>
          <a:xfrm>
            <a:off x="2493496" y="2911559"/>
            <a:ext cx="1150207" cy="830997"/>
          </a:xfrm>
          <a:prstGeom prst="rect">
            <a:avLst/>
          </a:prstGeom>
        </p:spPr>
        <p:txBody>
          <a:bodyPr wrap="square">
            <a:spAutoFit/>
          </a:bodyPr>
          <a:lstStyle/>
          <a:p>
            <a:pPr algn="ctr"/>
            <a:r>
              <a:rPr lang="sr-Cyrl-RS" sz="1100" b="1" dirty="0" smtClean="0">
                <a:solidFill>
                  <a:srgbClr val="FF0000"/>
                </a:solidFill>
              </a:rPr>
              <a:t>ПОСТОЈЕЋИ</a:t>
            </a:r>
            <a:endParaRPr lang="sr-Latn-RS" sz="1100" b="1" dirty="0" smtClean="0">
              <a:solidFill>
                <a:srgbClr val="FF0000"/>
              </a:solidFill>
            </a:endParaRPr>
          </a:p>
          <a:p>
            <a:pPr algn="ctr"/>
            <a:endParaRPr lang="sr-Latn-RS" sz="1200" b="1" dirty="0" smtClean="0">
              <a:solidFill>
                <a:srgbClr val="FF0000"/>
              </a:solidFill>
            </a:endParaRPr>
          </a:p>
          <a:p>
            <a:pPr algn="ctr"/>
            <a:endParaRPr lang="sr-Latn-RS" sz="1200" b="1" dirty="0" smtClean="0">
              <a:solidFill>
                <a:srgbClr val="FF0000"/>
              </a:solidFill>
            </a:endParaRPr>
          </a:p>
          <a:p>
            <a:pPr algn="ctr"/>
            <a:r>
              <a:rPr lang="sr-Cyrl-RS" sz="1100" b="1" dirty="0" smtClean="0">
                <a:solidFill>
                  <a:srgbClr val="FF0000"/>
                </a:solidFill>
              </a:rPr>
              <a:t>ОПЕРАТОРИ</a:t>
            </a:r>
            <a:endParaRPr lang="en-US" sz="1100" dirty="0">
              <a:solidFill>
                <a:srgbClr val="FF0000"/>
              </a:solidFill>
            </a:endParaRPr>
          </a:p>
        </p:txBody>
      </p:sp>
      <p:pic>
        <p:nvPicPr>
          <p:cNvPr id="14" name="Picture 13" descr="08-hro-hteo-da-siluje.jpg"/>
          <p:cNvPicPr>
            <a:picLocks noChangeAspect="1"/>
          </p:cNvPicPr>
          <p:nvPr/>
        </p:nvPicPr>
        <p:blipFill>
          <a:blip r:embed="rId7"/>
          <a:srcRect l="7011" t="8458" r="4797" b="12602"/>
          <a:stretch>
            <a:fillRect/>
          </a:stretch>
        </p:blipFill>
        <p:spPr>
          <a:xfrm>
            <a:off x="2633285" y="3156098"/>
            <a:ext cx="842143" cy="299089"/>
          </a:xfrm>
          <a:prstGeom prst="rect">
            <a:avLst/>
          </a:prstGeom>
        </p:spPr>
      </p:pic>
      <p:pic>
        <p:nvPicPr>
          <p:cNvPr id="20" name="Picture 19" descr="Crane-PNG-Clipart.png"/>
          <p:cNvPicPr>
            <a:picLocks noChangeAspect="1"/>
          </p:cNvPicPr>
          <p:nvPr/>
        </p:nvPicPr>
        <p:blipFill>
          <a:blip r:embed="rId8">
            <a:clrChange>
              <a:clrFrom>
                <a:srgbClr val="000000">
                  <a:alpha val="0"/>
                </a:srgbClr>
              </a:clrFrom>
              <a:clrTo>
                <a:srgbClr val="000000">
                  <a:alpha val="0"/>
                </a:srgbClr>
              </a:clrTo>
            </a:clrChange>
          </a:blip>
          <a:srcRect l="15425" t="28824" r="10429"/>
          <a:stretch>
            <a:fillRect/>
          </a:stretch>
        </p:blipFill>
        <p:spPr>
          <a:xfrm>
            <a:off x="186273" y="775603"/>
            <a:ext cx="6764868" cy="5865288"/>
          </a:xfrm>
          <a:prstGeom prst="rect">
            <a:avLst/>
          </a:prstGeom>
        </p:spPr>
      </p:pic>
      <p:sp>
        <p:nvSpPr>
          <p:cNvPr id="23" name="Rounded Rectangle 22"/>
          <p:cNvSpPr/>
          <p:nvPr/>
        </p:nvSpPr>
        <p:spPr>
          <a:xfrm>
            <a:off x="7103547" y="3286205"/>
            <a:ext cx="1942981" cy="91325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4" name="Rectangle 23"/>
          <p:cNvSpPr/>
          <p:nvPr/>
        </p:nvSpPr>
        <p:spPr>
          <a:xfrm>
            <a:off x="7078146" y="3370875"/>
            <a:ext cx="2079715" cy="738664"/>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1400" b="1" dirty="0" smtClean="0">
                <a:solidFill>
                  <a:srgbClr val="FF0000"/>
                </a:solidFill>
              </a:rPr>
              <a:t>TAXI SYSTEM</a:t>
            </a:r>
          </a:p>
          <a:p>
            <a:pPr algn="ctr"/>
            <a:r>
              <a:rPr lang="en-US" sz="1400" b="1" dirty="0" smtClean="0">
                <a:solidFill>
                  <a:srgbClr val="FF0000"/>
                </a:solidFill>
              </a:rPr>
              <a:t>TAILORED-FIT</a:t>
            </a:r>
          </a:p>
          <a:p>
            <a:pPr algn="ctr"/>
            <a:r>
              <a:rPr lang="en-US" sz="1400" b="1" dirty="0" smtClean="0">
                <a:solidFill>
                  <a:srgbClr val="FF0000"/>
                </a:solidFill>
              </a:rPr>
              <a:t>FOR BELGRADE</a:t>
            </a:r>
            <a:endParaRPr lang="en-US" sz="1400" dirty="0">
              <a:solidFill>
                <a:srgbClr val="FF0000"/>
              </a:solidFill>
            </a:endParaRPr>
          </a:p>
        </p:txBody>
      </p:sp>
      <p:pic>
        <p:nvPicPr>
          <p:cNvPr id="15" name="Picture 14" descr="Grb grada Beograda.gif"/>
          <p:cNvPicPr>
            <a:picLocks noChangeAspect="1"/>
          </p:cNvPicPr>
          <p:nvPr/>
        </p:nvPicPr>
        <p:blipFill>
          <a:blip r:embed="rId9"/>
          <a:stretch>
            <a:fillRect/>
          </a:stretch>
        </p:blipFill>
        <p:spPr>
          <a:xfrm>
            <a:off x="1925400" y="3903156"/>
            <a:ext cx="635295" cy="756000"/>
          </a:xfrm>
          <a:prstGeom prst="rect">
            <a:avLst/>
          </a:prstGeom>
        </p:spPr>
      </p:pic>
      <p:sp>
        <p:nvSpPr>
          <p:cNvPr id="16" name="Rectangle 26"/>
          <p:cNvSpPr>
            <a:spLocks noChangeArrowheads="1"/>
          </p:cNvSpPr>
          <p:nvPr/>
        </p:nvSpPr>
        <p:spPr bwMode="auto">
          <a:xfrm rot="10800000" flipH="1">
            <a:off x="-1" y="99477"/>
            <a:ext cx="7433733" cy="521759"/>
          </a:xfrm>
          <a:prstGeom prst="rect">
            <a:avLst/>
          </a:prstGeom>
          <a:gradFill rotWithShape="1">
            <a:gsLst>
              <a:gs pos="0">
                <a:srgbClr val="0E3F9B"/>
              </a:gs>
              <a:gs pos="100000">
                <a:srgbClr val="FFFFFF"/>
              </a:gs>
            </a:gsLst>
            <a:lin ang="0" scaled="1"/>
          </a:gradFill>
          <a:ln w="9525">
            <a:noFill/>
            <a:miter lim="800000"/>
            <a:headEnd/>
            <a:tailEnd/>
          </a:ln>
        </p:spPr>
        <p:txBody>
          <a:bodyPr wrap="none" anchor="ctr"/>
          <a:lstStyle/>
          <a:p>
            <a:pPr eaLnBrk="1" hangingPunct="1"/>
            <a:endParaRPr lang="en-US"/>
          </a:p>
        </p:txBody>
      </p:sp>
      <p:sp>
        <p:nvSpPr>
          <p:cNvPr id="17" name="Rectangle 16"/>
          <p:cNvSpPr/>
          <p:nvPr/>
        </p:nvSpPr>
        <p:spPr>
          <a:xfrm>
            <a:off x="122130" y="159665"/>
            <a:ext cx="4068870" cy="400110"/>
          </a:xfrm>
          <a:prstGeom prst="rect">
            <a:avLst/>
          </a:prstGeom>
        </p:spPr>
        <p:txBody>
          <a:bodyPr wrap="square">
            <a:spAutoFit/>
          </a:bodyPr>
          <a:lstStyle/>
          <a:p>
            <a:r>
              <a:rPr lang="en-US" sz="2000" b="1" dirty="0" smtClean="0">
                <a:solidFill>
                  <a:schemeClr val="bg1"/>
                </a:solidFill>
              </a:rPr>
              <a:t>Interoperable approach</a:t>
            </a:r>
            <a:endParaRPr lang="en-US" sz="2000" b="1" dirty="0">
              <a:solidFill>
                <a:schemeClr val="bg1"/>
              </a:solidFill>
            </a:endParaRPr>
          </a:p>
        </p:txBody>
      </p:sp>
      <p:pic>
        <p:nvPicPr>
          <p:cNvPr id="18" name="Picture 17" descr="Logo SF.tif"/>
          <p:cNvPicPr>
            <a:picLocks noChangeAspect="1"/>
          </p:cNvPicPr>
          <p:nvPr/>
        </p:nvPicPr>
        <p:blipFill>
          <a:blip r:embed="rId10"/>
          <a:stretch>
            <a:fillRect/>
          </a:stretch>
        </p:blipFill>
        <p:spPr>
          <a:xfrm>
            <a:off x="3175003" y="4464837"/>
            <a:ext cx="1092200" cy="1066711"/>
          </a:xfrm>
          <a:prstGeom prst="rect">
            <a:avLst/>
          </a:prstGeom>
        </p:spPr>
      </p:pic>
      <p:sp>
        <p:nvSpPr>
          <p:cNvPr id="26" name="Right Arrow 25"/>
          <p:cNvSpPr/>
          <p:nvPr/>
        </p:nvSpPr>
        <p:spPr>
          <a:xfrm>
            <a:off x="5833538" y="3489413"/>
            <a:ext cx="956733" cy="573723"/>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ln>
                <a:solidFill>
                  <a:schemeClr val="bg1"/>
                </a:solidFill>
              </a:ln>
              <a:solidFill>
                <a:schemeClr val="bg2"/>
              </a:solidFill>
            </a:endParaRPr>
          </a:p>
        </p:txBody>
      </p:sp>
      <p:sp>
        <p:nvSpPr>
          <p:cNvPr id="13" name="TextBox 12"/>
          <p:cNvSpPr txBox="1"/>
          <p:nvPr/>
        </p:nvSpPr>
        <p:spPr>
          <a:xfrm>
            <a:off x="2708300" y="2928175"/>
            <a:ext cx="784578" cy="200003"/>
          </a:xfrm>
          <a:prstGeom prst="rect">
            <a:avLst/>
          </a:prstGeom>
          <a:solidFill>
            <a:schemeClr val="bg1"/>
          </a:solidFill>
          <a:ln>
            <a:noFill/>
          </a:ln>
        </p:spPr>
        <p:txBody>
          <a:bodyPr vert="horz" wrap="square" lIns="91440" tIns="45720" rIns="91440" bIns="45720" rtlCol="0">
            <a:noAutofit/>
          </a:bodyPr>
          <a:lstStyle/>
          <a:p>
            <a:r>
              <a:rPr lang="en-US" sz="900" b="1" dirty="0" smtClean="0">
                <a:solidFill>
                  <a:srgbClr val="FF0000"/>
                </a:solidFill>
              </a:rPr>
              <a:t>EXISTING</a:t>
            </a:r>
          </a:p>
        </p:txBody>
      </p:sp>
      <p:sp>
        <p:nvSpPr>
          <p:cNvPr id="19" name="TextBox 18"/>
          <p:cNvSpPr txBox="1"/>
          <p:nvPr/>
        </p:nvSpPr>
        <p:spPr>
          <a:xfrm>
            <a:off x="2704810" y="3465658"/>
            <a:ext cx="725248" cy="157042"/>
          </a:xfrm>
          <a:prstGeom prst="rect">
            <a:avLst/>
          </a:prstGeom>
          <a:solidFill>
            <a:schemeClr val="bg1"/>
          </a:solidFill>
          <a:ln>
            <a:noFill/>
          </a:ln>
        </p:spPr>
        <p:txBody>
          <a:bodyPr vert="horz" wrap="square" lIns="36000" tIns="36000" rIns="36000" bIns="36000" rtlCol="0">
            <a:noAutofit/>
          </a:bodyPr>
          <a:lstStyle/>
          <a:p>
            <a:pPr algn="ctr"/>
            <a:r>
              <a:rPr lang="en-US" sz="900" b="1" dirty="0" smtClean="0">
                <a:solidFill>
                  <a:srgbClr val="FF0000"/>
                </a:solidFill>
              </a:rPr>
              <a:t>OPERATORS</a:t>
            </a:r>
          </a:p>
        </p:txBody>
      </p:sp>
      <p:sp>
        <p:nvSpPr>
          <p:cNvPr id="21" name="TextBox 20"/>
          <p:cNvSpPr txBox="1"/>
          <p:nvPr/>
        </p:nvSpPr>
        <p:spPr>
          <a:xfrm>
            <a:off x="3175003" y="3465658"/>
            <a:ext cx="914400" cy="914400"/>
          </a:xfrm>
          <a:prstGeom prst="rect">
            <a:avLst/>
          </a:prstGeom>
        </p:spPr>
        <p:txBody>
          <a:bodyPr vert="horz" wrap="none" lIns="91440" tIns="45720" rIns="91440" bIns="45720" rtlCol="0">
            <a:normAutofit/>
          </a:bodyPr>
          <a:lstStyle/>
          <a:p>
            <a:endParaRPr lang="en-US" dirty="0" smtClean="0"/>
          </a:p>
        </p:txBody>
      </p:sp>
    </p:spTree>
    <p:extLst>
      <p:ext uri="{BB962C8B-B14F-4D97-AF65-F5344CB8AC3E}">
        <p14:creationId xmlns:p14="http://schemas.microsoft.com/office/powerpoint/2010/main" xmlns="" val="7433298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6"/>
          <p:cNvSpPr>
            <a:spLocks noChangeArrowheads="1"/>
          </p:cNvSpPr>
          <p:nvPr/>
        </p:nvSpPr>
        <p:spPr bwMode="auto">
          <a:xfrm rot="10800000" flipH="1">
            <a:off x="-1" y="99477"/>
            <a:ext cx="7433733" cy="521759"/>
          </a:xfrm>
          <a:prstGeom prst="rect">
            <a:avLst/>
          </a:prstGeom>
          <a:gradFill rotWithShape="1">
            <a:gsLst>
              <a:gs pos="0">
                <a:srgbClr val="0E3F9B"/>
              </a:gs>
              <a:gs pos="100000">
                <a:srgbClr val="FFFFFF"/>
              </a:gs>
            </a:gsLst>
            <a:lin ang="0" scaled="1"/>
          </a:gradFill>
          <a:ln w="9525">
            <a:noFill/>
            <a:miter lim="800000"/>
            <a:headEnd/>
            <a:tailEnd/>
          </a:ln>
        </p:spPr>
        <p:txBody>
          <a:bodyPr wrap="none" anchor="ctr"/>
          <a:lstStyle/>
          <a:p>
            <a:pPr eaLnBrk="1" hangingPunct="1"/>
            <a:endParaRPr lang="en-US"/>
          </a:p>
        </p:txBody>
      </p:sp>
      <p:sp>
        <p:nvSpPr>
          <p:cNvPr id="11" name="Rectangle 10"/>
          <p:cNvSpPr/>
          <p:nvPr/>
        </p:nvSpPr>
        <p:spPr>
          <a:xfrm>
            <a:off x="122130" y="159665"/>
            <a:ext cx="5618270" cy="400110"/>
          </a:xfrm>
          <a:prstGeom prst="rect">
            <a:avLst/>
          </a:prstGeom>
        </p:spPr>
        <p:txBody>
          <a:bodyPr wrap="square">
            <a:spAutoFit/>
          </a:bodyPr>
          <a:lstStyle/>
          <a:p>
            <a:r>
              <a:rPr lang="en-US" sz="2000" b="1" dirty="0" smtClean="0">
                <a:solidFill>
                  <a:schemeClr val="bg1"/>
                </a:solidFill>
              </a:rPr>
              <a:t>Methodology and phasing of the project</a:t>
            </a:r>
            <a:endParaRPr lang="en-US" sz="2000" b="1" dirty="0">
              <a:solidFill>
                <a:schemeClr val="bg1"/>
              </a:solidFill>
            </a:endParaRPr>
          </a:p>
        </p:txBody>
      </p:sp>
      <p:pic>
        <p:nvPicPr>
          <p:cNvPr id="5" name="Picture 4" descr="Metodologija i tok izrade projekta - BEOGRAD TAXI - eng.jpg"/>
          <p:cNvPicPr/>
          <p:nvPr/>
        </p:nvPicPr>
        <p:blipFill>
          <a:blip r:embed="rId2" cstate="print"/>
          <a:stretch>
            <a:fillRect/>
          </a:stretch>
        </p:blipFill>
        <p:spPr>
          <a:xfrm>
            <a:off x="379562" y="816093"/>
            <a:ext cx="8021362" cy="4808329"/>
          </a:xfrm>
          <a:prstGeom prst="rect">
            <a:avLst/>
          </a:prstGeom>
        </p:spPr>
      </p:pic>
    </p:spTree>
    <p:extLst>
      <p:ext uri="{BB962C8B-B14F-4D97-AF65-F5344CB8AC3E}">
        <p14:creationId xmlns:p14="http://schemas.microsoft.com/office/powerpoint/2010/main" xmlns="" val="7433298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99" y="753534"/>
            <a:ext cx="8915400" cy="3621504"/>
          </a:xfrm>
          <a:prstGeom prst="rect">
            <a:avLst/>
          </a:prstGeom>
        </p:spPr>
        <p:txBody>
          <a:bodyPr wrap="square">
            <a:spAutoFit/>
          </a:bodyPr>
          <a:lstStyle/>
          <a:p>
            <a:pPr marL="517525" lvl="2" indent="-342900" algn="just">
              <a:spcAft>
                <a:spcPts val="800"/>
              </a:spcAft>
              <a:buFont typeface="Arial" charset="0"/>
              <a:buAutoNum type="arabicPeriod"/>
            </a:pPr>
            <a:r>
              <a:rPr lang="en-US" sz="1400" dirty="0" smtClean="0"/>
              <a:t>Research and analysis of </a:t>
            </a:r>
            <a:r>
              <a:rPr lang="en-US" sz="1400" b="1" dirty="0" smtClean="0">
                <a:solidFill>
                  <a:srgbClr val="FF0000"/>
                </a:solidFill>
              </a:rPr>
              <a:t>user</a:t>
            </a:r>
            <a:r>
              <a:rPr lang="en-US" sz="1400" dirty="0" smtClean="0"/>
              <a:t> characteristics in the taxi system. This type of research was conducted through a users’ survey on a representative sample. A total sample of 2,068 users was collected;</a:t>
            </a:r>
            <a:endParaRPr lang="en-US" sz="1400" dirty="0" smtClean="0">
              <a:solidFill>
                <a:schemeClr val="tx2">
                  <a:lumMod val="75000"/>
                </a:schemeClr>
              </a:solidFill>
            </a:endParaRPr>
          </a:p>
          <a:p>
            <a:pPr marL="517525" lvl="2" indent="-342900" algn="just">
              <a:spcAft>
                <a:spcPts val="800"/>
              </a:spcAft>
              <a:buFont typeface="Arial" charset="0"/>
              <a:buAutoNum type="arabicPeriod"/>
            </a:pPr>
            <a:r>
              <a:rPr lang="en-US" sz="1400" dirty="0" smtClean="0"/>
              <a:t>Research and analysis of the </a:t>
            </a:r>
            <a:r>
              <a:rPr lang="en-US" sz="1400" b="1" dirty="0" smtClean="0">
                <a:solidFill>
                  <a:srgbClr val="FF0000"/>
                </a:solidFill>
              </a:rPr>
              <a:t>expected and perceived quality of service </a:t>
            </a:r>
            <a:r>
              <a:rPr lang="en-US" sz="1400" dirty="0" smtClean="0"/>
              <a:t>in the taxi system. A total sample of 2,068 users was collected</a:t>
            </a:r>
            <a:r>
              <a:rPr lang="en-US" sz="1400" dirty="0" smtClean="0">
                <a:solidFill>
                  <a:schemeClr val="tx2">
                    <a:lumMod val="75000"/>
                  </a:schemeClr>
                </a:solidFill>
              </a:rPr>
              <a:t>;</a:t>
            </a:r>
          </a:p>
          <a:p>
            <a:pPr marL="517525" lvl="2" indent="-342900" algn="just">
              <a:spcAft>
                <a:spcPts val="800"/>
              </a:spcAft>
              <a:buFont typeface="Arial" charset="0"/>
              <a:buAutoNum type="arabicPeriod"/>
            </a:pPr>
            <a:r>
              <a:rPr lang="en-US" sz="1400" dirty="0" smtClean="0"/>
              <a:t>Research and analysis of the </a:t>
            </a:r>
            <a:r>
              <a:rPr lang="en-US" sz="1400" b="1" dirty="0" smtClean="0">
                <a:solidFill>
                  <a:srgbClr val="FF0000"/>
                </a:solidFill>
              </a:rPr>
              <a:t>operators' </a:t>
            </a:r>
            <a:r>
              <a:rPr lang="en-US" sz="1400" dirty="0" smtClean="0"/>
              <a:t>characteristics in the taxi system. This type of research was done using the interview method – by surveying the drivers on a representative sample of 415 taxi drivers in the system;</a:t>
            </a:r>
            <a:endParaRPr lang="en-US" sz="1400" dirty="0" smtClean="0">
              <a:solidFill>
                <a:schemeClr val="tx2">
                  <a:lumMod val="75000"/>
                </a:schemeClr>
              </a:solidFill>
            </a:endParaRPr>
          </a:p>
          <a:p>
            <a:pPr marL="517525" lvl="2" indent="-342900" algn="just">
              <a:spcAft>
                <a:spcPts val="800"/>
              </a:spcAft>
              <a:buFont typeface="Arial" charset="0"/>
              <a:buAutoNum type="arabicPeriod"/>
            </a:pPr>
            <a:r>
              <a:rPr lang="en-US" sz="1400" dirty="0" smtClean="0"/>
              <a:t>Research on attitudes and opinions of </a:t>
            </a:r>
            <a:r>
              <a:rPr lang="en-US" sz="1400" b="1" dirty="0" smtClean="0">
                <a:solidFill>
                  <a:srgbClr val="FF0000"/>
                </a:solidFill>
              </a:rPr>
              <a:t>experts</a:t>
            </a:r>
            <a:r>
              <a:rPr lang="en-US" sz="1400" dirty="0" smtClean="0"/>
              <a:t> (representatives of local authorities and existing operators) on certain aspects concerning the system’s improvement in the future. This type of research was done through a survey of experts on a representative sample of 15 experts&lt;</a:t>
            </a:r>
          </a:p>
          <a:p>
            <a:pPr marL="517525" lvl="2" indent="-342900" algn="just">
              <a:spcAft>
                <a:spcPts val="800"/>
              </a:spcAft>
              <a:buFont typeface="Arial" charset="0"/>
              <a:buAutoNum type="arabicPeriod"/>
            </a:pPr>
            <a:r>
              <a:rPr lang="en-US" sz="1400" dirty="0" smtClean="0"/>
              <a:t>Research and analysis of locations, operation and capacity of the most important </a:t>
            </a:r>
            <a:r>
              <a:rPr lang="en-US" sz="1400" b="1" dirty="0" smtClean="0">
                <a:solidFill>
                  <a:srgbClr val="FF0000"/>
                </a:solidFill>
              </a:rPr>
              <a:t>taxi stands </a:t>
            </a:r>
            <a:r>
              <a:rPr lang="en-US" sz="1400" dirty="0" smtClean="0"/>
              <a:t>in the urban area of the city of Belgrade. A total of 154 stands were recorded</a:t>
            </a:r>
            <a:r>
              <a:rPr lang="sr-Latn-RS" sz="1400" dirty="0" smtClean="0"/>
              <a:t>;</a:t>
            </a:r>
          </a:p>
          <a:p>
            <a:pPr marL="517525" lvl="2" indent="-342900" algn="just">
              <a:spcAft>
                <a:spcPts val="800"/>
              </a:spcAft>
              <a:buFont typeface="Arial" charset="0"/>
              <a:buAutoNum type="arabicPeriod"/>
            </a:pPr>
            <a:r>
              <a:rPr lang="en-US" sz="1400" dirty="0" smtClean="0"/>
              <a:t>Research and analysis of the available databases of the existing operators in the taxi transport market in Belgrade was also conducted (on a representative sample of the operators that account for over </a:t>
            </a:r>
            <a:r>
              <a:rPr lang="en-US" sz="1400" b="1" dirty="0" smtClean="0">
                <a:solidFill>
                  <a:srgbClr val="FF0000"/>
                </a:solidFill>
              </a:rPr>
              <a:t>60% of active taxi vehicles in the system</a:t>
            </a:r>
            <a:r>
              <a:rPr lang="en-US" sz="1400" dirty="0" smtClean="0"/>
              <a:t>):</a:t>
            </a:r>
            <a:endParaRPr lang="sr-Latn-RS" sz="1400" dirty="0" smtClean="0"/>
          </a:p>
        </p:txBody>
      </p:sp>
      <p:sp>
        <p:nvSpPr>
          <p:cNvPr id="7" name="Rectangle 26"/>
          <p:cNvSpPr>
            <a:spLocks noChangeArrowheads="1"/>
          </p:cNvSpPr>
          <p:nvPr/>
        </p:nvSpPr>
        <p:spPr bwMode="auto">
          <a:xfrm rot="10800000" flipH="1">
            <a:off x="-1" y="99477"/>
            <a:ext cx="7433733" cy="521759"/>
          </a:xfrm>
          <a:prstGeom prst="rect">
            <a:avLst/>
          </a:prstGeom>
          <a:gradFill rotWithShape="1">
            <a:gsLst>
              <a:gs pos="0">
                <a:srgbClr val="0E3F9B"/>
              </a:gs>
              <a:gs pos="100000">
                <a:srgbClr val="FFFFFF"/>
              </a:gs>
            </a:gsLst>
            <a:lin ang="0" scaled="1"/>
          </a:gradFill>
          <a:ln w="9525">
            <a:noFill/>
            <a:miter lim="800000"/>
            <a:headEnd/>
            <a:tailEnd/>
          </a:ln>
        </p:spPr>
        <p:txBody>
          <a:bodyPr wrap="none" anchor="ctr"/>
          <a:lstStyle/>
          <a:p>
            <a:pPr eaLnBrk="1" hangingPunct="1"/>
            <a:endParaRPr lang="en-US"/>
          </a:p>
        </p:txBody>
      </p:sp>
      <p:sp>
        <p:nvSpPr>
          <p:cNvPr id="8" name="Rectangle 7"/>
          <p:cNvSpPr/>
          <p:nvPr/>
        </p:nvSpPr>
        <p:spPr>
          <a:xfrm>
            <a:off x="122129" y="159665"/>
            <a:ext cx="5254203" cy="400110"/>
          </a:xfrm>
          <a:prstGeom prst="rect">
            <a:avLst/>
          </a:prstGeom>
        </p:spPr>
        <p:txBody>
          <a:bodyPr wrap="square">
            <a:spAutoFit/>
          </a:bodyPr>
          <a:lstStyle/>
          <a:p>
            <a:r>
              <a:rPr lang="en-US" sz="2000" b="1" dirty="0" smtClean="0">
                <a:solidFill>
                  <a:schemeClr val="bg1"/>
                </a:solidFill>
              </a:rPr>
              <a:t>Research in taxi system</a:t>
            </a:r>
            <a:endParaRPr lang="en-US" sz="2000" b="1" dirty="0">
              <a:solidFill>
                <a:schemeClr val="bg1"/>
              </a:solidFill>
            </a:endParaRPr>
          </a:p>
        </p:txBody>
      </p:sp>
      <p:sp>
        <p:nvSpPr>
          <p:cNvPr id="5" name="Rectangle 4"/>
          <p:cNvSpPr/>
          <p:nvPr/>
        </p:nvSpPr>
        <p:spPr>
          <a:xfrm>
            <a:off x="584198" y="4423738"/>
            <a:ext cx="4572000" cy="1590179"/>
          </a:xfrm>
          <a:prstGeom prst="rect">
            <a:avLst/>
          </a:prstGeom>
          <a:solidFill>
            <a:schemeClr val="bg1"/>
          </a:solidFill>
        </p:spPr>
        <p:txBody>
          <a:bodyPr>
            <a:spAutoFit/>
          </a:bodyPr>
          <a:lstStyle/>
          <a:p>
            <a:pPr marL="271463" lvl="2" indent="-271463" algn="just">
              <a:spcAft>
                <a:spcPts val="800"/>
              </a:spcAft>
              <a:buFont typeface="Arial" pitchFamily="34" charset="0"/>
              <a:buChar char="•"/>
            </a:pPr>
            <a:r>
              <a:rPr lang="en-US" sz="1400" dirty="0" smtClean="0"/>
              <a:t>Research and analysis of the characteristics of transport demands;</a:t>
            </a:r>
            <a:r>
              <a:rPr lang="sr-Cyrl-CS" sz="1400" dirty="0" smtClean="0"/>
              <a:t> </a:t>
            </a:r>
            <a:endParaRPr lang="sr-Latn-RS" sz="1400" dirty="0" smtClean="0"/>
          </a:p>
          <a:p>
            <a:pPr marL="271463" lvl="2" indent="-271463" algn="just">
              <a:spcAft>
                <a:spcPts val="800"/>
              </a:spcAft>
              <a:buFont typeface="Arial" pitchFamily="34" charset="0"/>
              <a:buChar char="•"/>
            </a:pPr>
            <a:r>
              <a:rPr lang="en-US" sz="1400" dirty="0" smtClean="0"/>
              <a:t>Research and analysis of the taxi system operation (during 24 hours)</a:t>
            </a:r>
            <a:r>
              <a:rPr lang="sr-Cyrl-CS" sz="1400" dirty="0" smtClean="0"/>
              <a:t>;</a:t>
            </a:r>
            <a:endParaRPr lang="sr-Latn-RS" sz="1400" dirty="0" smtClean="0"/>
          </a:p>
          <a:p>
            <a:pPr marL="271463" lvl="2" indent="-271463" algn="just">
              <a:spcAft>
                <a:spcPts val="800"/>
              </a:spcAft>
              <a:buFont typeface="Arial" pitchFamily="34" charset="0"/>
              <a:buChar char="•"/>
            </a:pPr>
            <a:r>
              <a:rPr lang="en-US" sz="1400" dirty="0" smtClean="0"/>
              <a:t>Research of seasonal, monthly and weekly variations of transport demands</a:t>
            </a:r>
            <a:r>
              <a:rPr lang="sr-Cyrl-CS" sz="1400" dirty="0" smtClean="0"/>
              <a:t>.  </a:t>
            </a:r>
            <a:endParaRPr lang="en-US" sz="1400" dirty="0" smtClean="0"/>
          </a:p>
        </p:txBody>
      </p:sp>
      <p:pic>
        <p:nvPicPr>
          <p:cNvPr id="6" name="Picture 5" descr="cloud-big-data-creative-logo-template-computing-concept-design-vector-illustration-96436178.jpg"/>
          <p:cNvPicPr>
            <a:picLocks noChangeAspect="1"/>
          </p:cNvPicPr>
          <p:nvPr/>
        </p:nvPicPr>
        <p:blipFill>
          <a:blip r:embed="rId2"/>
          <a:srcRect t="12183" b="16762"/>
          <a:stretch>
            <a:fillRect/>
          </a:stretch>
        </p:blipFill>
        <p:spPr>
          <a:xfrm>
            <a:off x="5156198" y="4423738"/>
            <a:ext cx="3860802" cy="1969769"/>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6"/>
          <p:cNvSpPr>
            <a:spLocks noChangeArrowheads="1"/>
          </p:cNvSpPr>
          <p:nvPr/>
        </p:nvSpPr>
        <p:spPr bwMode="auto">
          <a:xfrm rot="10800000" flipH="1">
            <a:off x="-1" y="99477"/>
            <a:ext cx="7433733" cy="521759"/>
          </a:xfrm>
          <a:prstGeom prst="rect">
            <a:avLst/>
          </a:prstGeom>
          <a:gradFill rotWithShape="1">
            <a:gsLst>
              <a:gs pos="0">
                <a:srgbClr val="0E3F9B"/>
              </a:gs>
              <a:gs pos="100000">
                <a:srgbClr val="FFFFFF"/>
              </a:gs>
            </a:gsLst>
            <a:lin ang="0" scaled="1"/>
          </a:gradFill>
          <a:ln w="9525">
            <a:noFill/>
            <a:miter lim="800000"/>
            <a:headEnd/>
            <a:tailEnd/>
          </a:ln>
        </p:spPr>
        <p:txBody>
          <a:bodyPr wrap="none" anchor="ctr"/>
          <a:lstStyle/>
          <a:p>
            <a:pPr eaLnBrk="1" hangingPunct="1"/>
            <a:endParaRPr lang="en-US"/>
          </a:p>
        </p:txBody>
      </p:sp>
      <p:sp>
        <p:nvSpPr>
          <p:cNvPr id="8" name="Rectangle 7"/>
          <p:cNvSpPr/>
          <p:nvPr/>
        </p:nvSpPr>
        <p:spPr>
          <a:xfrm>
            <a:off x="122129" y="159665"/>
            <a:ext cx="9462138" cy="369332"/>
          </a:xfrm>
          <a:prstGeom prst="rect">
            <a:avLst/>
          </a:prstGeom>
        </p:spPr>
        <p:txBody>
          <a:bodyPr wrap="square">
            <a:spAutoFit/>
          </a:bodyPr>
          <a:lstStyle/>
          <a:p>
            <a:r>
              <a:rPr lang="en-US" b="1" dirty="0" smtClean="0">
                <a:solidFill>
                  <a:schemeClr val="bg1"/>
                </a:solidFill>
              </a:rPr>
              <a:t>Research in taxi system </a:t>
            </a:r>
            <a:r>
              <a:rPr lang="sr-Cyrl-RS" b="1" dirty="0" smtClean="0"/>
              <a:t>- </a:t>
            </a:r>
            <a:r>
              <a:rPr lang="en-US" b="1" dirty="0" smtClean="0"/>
              <a:t>NUMBERS, DATA AND FACTS</a:t>
            </a:r>
            <a:endParaRPr lang="en-US" b="1" dirty="0"/>
          </a:p>
        </p:txBody>
      </p:sp>
      <p:sp>
        <p:nvSpPr>
          <p:cNvPr id="6" name="Rectangle 1"/>
          <p:cNvSpPr>
            <a:spLocks noChangeArrowheads="1"/>
          </p:cNvSpPr>
          <p:nvPr/>
        </p:nvSpPr>
        <p:spPr bwMode="auto">
          <a:xfrm>
            <a:off x="6129857" y="1263115"/>
            <a:ext cx="2853275"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1600" dirty="0" smtClean="0"/>
              <a:t>While conducting the research </a:t>
            </a:r>
            <a:r>
              <a:rPr lang="en-US" sz="1600" b="1" dirty="0" smtClean="0">
                <a:solidFill>
                  <a:srgbClr val="FF0000"/>
                </a:solidFill>
              </a:rPr>
              <a:t>37</a:t>
            </a:r>
            <a:r>
              <a:rPr lang="en-US" sz="1600" dirty="0" smtClean="0"/>
              <a:t> researchers and </a:t>
            </a:r>
            <a:r>
              <a:rPr lang="en-US" sz="1600" b="1" dirty="0" smtClean="0">
                <a:solidFill>
                  <a:srgbClr val="FF0000"/>
                </a:solidFill>
              </a:rPr>
              <a:t>10</a:t>
            </a:r>
            <a:r>
              <a:rPr lang="en-US" sz="1600" dirty="0" smtClean="0"/>
              <a:t> members of the operational team were hired. They invested a total of </a:t>
            </a:r>
            <a:r>
              <a:rPr lang="en-US" sz="1600" b="1" dirty="0" smtClean="0">
                <a:solidFill>
                  <a:srgbClr val="FF0000"/>
                </a:solidFill>
              </a:rPr>
              <a:t>2,500</a:t>
            </a:r>
            <a:r>
              <a:rPr lang="en-US" sz="1600" dirty="0" smtClean="0"/>
              <a:t> working hours. Apart from the above number of researchers, the planning process of the research included </a:t>
            </a:r>
            <a:r>
              <a:rPr lang="en-US" sz="1600" b="1" dirty="0" smtClean="0">
                <a:solidFill>
                  <a:srgbClr val="FF0000"/>
                </a:solidFill>
              </a:rPr>
              <a:t>7 </a:t>
            </a:r>
            <a:r>
              <a:rPr lang="en-US" sz="1600" dirty="0" smtClean="0"/>
              <a:t>experts from the field of passenger transport, as well as </a:t>
            </a:r>
            <a:r>
              <a:rPr lang="en-US" sz="1600" b="1" dirty="0" smtClean="0">
                <a:solidFill>
                  <a:srgbClr val="FF0000"/>
                </a:solidFill>
              </a:rPr>
              <a:t>5</a:t>
            </a:r>
            <a:r>
              <a:rPr lang="en-US" sz="1600" dirty="0" smtClean="0"/>
              <a:t> members of the team in the research preparation phase. A total of about </a:t>
            </a:r>
            <a:r>
              <a:rPr lang="en-US" sz="1600" b="1" dirty="0" smtClean="0">
                <a:solidFill>
                  <a:srgbClr val="FF0000"/>
                </a:solidFill>
              </a:rPr>
              <a:t>4,000</a:t>
            </a:r>
            <a:r>
              <a:rPr lang="en-US" sz="1600" dirty="0" smtClean="0"/>
              <a:t> working hours was invested in these activities.</a:t>
            </a:r>
          </a:p>
        </p:txBody>
      </p:sp>
      <p:graphicFrame>
        <p:nvGraphicFramePr>
          <p:cNvPr id="9" name="Diagram 8"/>
          <p:cNvGraphicFramePr/>
          <p:nvPr/>
        </p:nvGraphicFramePr>
        <p:xfrm>
          <a:off x="-301925" y="621237"/>
          <a:ext cx="7007382" cy="51850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6"/>
          <p:cNvSpPr>
            <a:spLocks noChangeArrowheads="1"/>
          </p:cNvSpPr>
          <p:nvPr/>
        </p:nvSpPr>
        <p:spPr bwMode="auto">
          <a:xfrm rot="10800000" flipH="1">
            <a:off x="-1" y="99477"/>
            <a:ext cx="7433733" cy="521759"/>
          </a:xfrm>
          <a:prstGeom prst="rect">
            <a:avLst/>
          </a:prstGeom>
          <a:gradFill rotWithShape="1">
            <a:gsLst>
              <a:gs pos="0">
                <a:srgbClr val="0E3F9B"/>
              </a:gs>
              <a:gs pos="100000">
                <a:srgbClr val="FFFFFF"/>
              </a:gs>
            </a:gsLst>
            <a:lin ang="0" scaled="1"/>
          </a:gradFill>
          <a:ln w="9525">
            <a:noFill/>
            <a:miter lim="800000"/>
            <a:headEnd/>
            <a:tailEnd/>
          </a:ln>
        </p:spPr>
        <p:txBody>
          <a:bodyPr wrap="none" anchor="ctr"/>
          <a:lstStyle/>
          <a:p>
            <a:pPr eaLnBrk="1" hangingPunct="1"/>
            <a:endParaRPr lang="en-US"/>
          </a:p>
        </p:txBody>
      </p:sp>
      <p:sp>
        <p:nvSpPr>
          <p:cNvPr id="12" name="Rectangle 11"/>
          <p:cNvSpPr/>
          <p:nvPr/>
        </p:nvSpPr>
        <p:spPr>
          <a:xfrm>
            <a:off x="122129" y="159665"/>
            <a:ext cx="7430138" cy="369332"/>
          </a:xfrm>
          <a:prstGeom prst="rect">
            <a:avLst/>
          </a:prstGeom>
        </p:spPr>
        <p:txBody>
          <a:bodyPr wrap="square">
            <a:spAutoFit/>
          </a:bodyPr>
          <a:lstStyle/>
          <a:p>
            <a:r>
              <a:rPr lang="en-US" b="1" dirty="0" smtClean="0">
                <a:solidFill>
                  <a:schemeClr val="bg1"/>
                </a:solidFill>
              </a:rPr>
              <a:t>Research in taxi system </a:t>
            </a:r>
            <a:r>
              <a:rPr lang="sr-Latn-RS" b="1" dirty="0" smtClean="0"/>
              <a:t>–</a:t>
            </a:r>
            <a:r>
              <a:rPr lang="sr-Cyrl-RS" b="1" dirty="0" smtClean="0"/>
              <a:t> </a:t>
            </a:r>
            <a:r>
              <a:rPr lang="en-US" b="1" dirty="0" smtClean="0"/>
              <a:t>EXPECTED QUALITY OF SERVICE</a:t>
            </a:r>
            <a:endParaRPr lang="en-US" b="1" dirty="0"/>
          </a:p>
        </p:txBody>
      </p:sp>
      <p:grpSp>
        <p:nvGrpSpPr>
          <p:cNvPr id="8" name="Group 7"/>
          <p:cNvGrpSpPr/>
          <p:nvPr/>
        </p:nvGrpSpPr>
        <p:grpSpPr>
          <a:xfrm>
            <a:off x="122129" y="753534"/>
            <a:ext cx="6745408" cy="4614334"/>
            <a:chOff x="122129" y="753534"/>
            <a:chExt cx="6745408" cy="4614334"/>
          </a:xfrm>
        </p:grpSpPr>
        <p:pic>
          <p:nvPicPr>
            <p:cNvPr id="71682" name="Picture 2"/>
            <p:cNvPicPr>
              <a:picLocks noChangeAspect="1" noChangeArrowheads="1"/>
            </p:cNvPicPr>
            <p:nvPr/>
          </p:nvPicPr>
          <p:blipFill>
            <a:blip r:embed="rId2"/>
            <a:srcRect/>
            <a:stretch>
              <a:fillRect/>
            </a:stretch>
          </p:blipFill>
          <p:spPr bwMode="auto">
            <a:xfrm>
              <a:off x="122129" y="753534"/>
              <a:ext cx="6745408" cy="4614334"/>
            </a:xfrm>
            <a:prstGeom prst="rect">
              <a:avLst/>
            </a:prstGeom>
            <a:noFill/>
            <a:ln w="9525">
              <a:noFill/>
              <a:miter lim="800000"/>
              <a:headEnd/>
              <a:tailEnd/>
            </a:ln>
            <a:effectLst/>
          </p:spPr>
        </p:pic>
        <p:sp>
          <p:nvSpPr>
            <p:cNvPr id="7" name="Rectangle 6"/>
            <p:cNvSpPr/>
            <p:nvPr/>
          </p:nvSpPr>
          <p:spPr>
            <a:xfrm>
              <a:off x="122129" y="753534"/>
              <a:ext cx="959806" cy="276999"/>
            </a:xfrm>
            <a:prstGeom prst="rect">
              <a:avLst/>
            </a:prstGeom>
          </p:spPr>
          <p:txBody>
            <a:bodyPr wrap="square">
              <a:spAutoFit/>
            </a:bodyPr>
            <a:lstStyle/>
            <a:p>
              <a:pPr algn="ctr"/>
              <a:r>
                <a:rPr lang="en-US" sz="1200" dirty="0" smtClean="0">
                  <a:solidFill>
                    <a:srgbClr val="FF0000"/>
                  </a:solidFill>
                </a:rPr>
                <a:t>Users</a:t>
              </a:r>
              <a:endParaRPr lang="en-US" sz="1200" dirty="0">
                <a:solidFill>
                  <a:srgbClr val="FF0000"/>
                </a:solidFill>
              </a:endParaRPr>
            </a:p>
          </p:txBody>
        </p:sp>
      </p:grpSp>
      <p:grpSp>
        <p:nvGrpSpPr>
          <p:cNvPr id="14" name="Group 13"/>
          <p:cNvGrpSpPr/>
          <p:nvPr/>
        </p:nvGrpSpPr>
        <p:grpSpPr>
          <a:xfrm>
            <a:off x="1251282" y="1751870"/>
            <a:ext cx="7765732" cy="4403418"/>
            <a:chOff x="895668" y="1260784"/>
            <a:chExt cx="7765732" cy="4403418"/>
          </a:xfrm>
        </p:grpSpPr>
        <p:pic>
          <p:nvPicPr>
            <p:cNvPr id="10" name="Picture 2"/>
            <p:cNvPicPr>
              <a:picLocks noChangeAspect="1" noChangeArrowheads="1"/>
            </p:cNvPicPr>
            <p:nvPr/>
          </p:nvPicPr>
          <p:blipFill>
            <a:blip r:embed="rId3"/>
            <a:srcRect/>
            <a:stretch>
              <a:fillRect/>
            </a:stretch>
          </p:blipFill>
          <p:spPr bwMode="auto">
            <a:xfrm>
              <a:off x="895668" y="1260784"/>
              <a:ext cx="7765732" cy="4403418"/>
            </a:xfrm>
            <a:prstGeom prst="rect">
              <a:avLst/>
            </a:prstGeom>
            <a:noFill/>
            <a:ln w="9525">
              <a:noFill/>
              <a:miter lim="800000"/>
              <a:headEnd/>
              <a:tailEnd/>
            </a:ln>
            <a:effectLst/>
          </p:spPr>
        </p:pic>
        <p:sp>
          <p:nvSpPr>
            <p:cNvPr id="13" name="Rectangle 12"/>
            <p:cNvSpPr/>
            <p:nvPr/>
          </p:nvSpPr>
          <p:spPr>
            <a:xfrm>
              <a:off x="895668" y="1260784"/>
              <a:ext cx="959806" cy="276999"/>
            </a:xfrm>
            <a:prstGeom prst="rect">
              <a:avLst/>
            </a:prstGeom>
          </p:spPr>
          <p:txBody>
            <a:bodyPr wrap="square">
              <a:spAutoFit/>
            </a:bodyPr>
            <a:lstStyle/>
            <a:p>
              <a:pPr algn="ctr"/>
              <a:r>
                <a:rPr lang="en-US" sz="1200" dirty="0" smtClean="0">
                  <a:solidFill>
                    <a:srgbClr val="FF0000"/>
                  </a:solidFill>
                </a:rPr>
                <a:t>Experts</a:t>
              </a:r>
              <a:endParaRPr lang="en-US" sz="1200" dirty="0">
                <a:solidFill>
                  <a:srgbClr val="FF0000"/>
                </a:solidFill>
              </a:endParaRP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6"/>
          <p:cNvSpPr>
            <a:spLocks noChangeArrowheads="1"/>
          </p:cNvSpPr>
          <p:nvPr/>
        </p:nvSpPr>
        <p:spPr bwMode="auto">
          <a:xfrm rot="10800000" flipH="1">
            <a:off x="-1" y="99477"/>
            <a:ext cx="7433733" cy="521759"/>
          </a:xfrm>
          <a:prstGeom prst="rect">
            <a:avLst/>
          </a:prstGeom>
          <a:gradFill rotWithShape="1">
            <a:gsLst>
              <a:gs pos="0">
                <a:srgbClr val="0E3F9B"/>
              </a:gs>
              <a:gs pos="100000">
                <a:srgbClr val="FFFFFF"/>
              </a:gs>
            </a:gsLst>
            <a:lin ang="0" scaled="1"/>
          </a:gradFill>
          <a:ln w="9525">
            <a:noFill/>
            <a:miter lim="800000"/>
            <a:headEnd/>
            <a:tailEnd/>
          </a:ln>
        </p:spPr>
        <p:txBody>
          <a:bodyPr wrap="none" anchor="ctr"/>
          <a:lstStyle/>
          <a:p>
            <a:pPr eaLnBrk="1" hangingPunct="1"/>
            <a:endParaRPr lang="en-US"/>
          </a:p>
        </p:txBody>
      </p:sp>
      <p:sp>
        <p:nvSpPr>
          <p:cNvPr id="12" name="Rectangle 11"/>
          <p:cNvSpPr/>
          <p:nvPr/>
        </p:nvSpPr>
        <p:spPr>
          <a:xfrm>
            <a:off x="122129" y="159665"/>
            <a:ext cx="7430138" cy="369332"/>
          </a:xfrm>
          <a:prstGeom prst="rect">
            <a:avLst/>
          </a:prstGeom>
        </p:spPr>
        <p:txBody>
          <a:bodyPr wrap="square">
            <a:spAutoFit/>
          </a:bodyPr>
          <a:lstStyle/>
          <a:p>
            <a:r>
              <a:rPr lang="en-US" b="1" dirty="0" smtClean="0">
                <a:solidFill>
                  <a:schemeClr val="bg1"/>
                </a:solidFill>
              </a:rPr>
              <a:t>Research in taxi system</a:t>
            </a:r>
            <a:r>
              <a:rPr lang="sr-Cyrl-RS" b="1" dirty="0" smtClean="0">
                <a:solidFill>
                  <a:schemeClr val="bg1"/>
                </a:solidFill>
              </a:rPr>
              <a:t> </a:t>
            </a:r>
            <a:r>
              <a:rPr lang="sr-Latn-RS" b="1" dirty="0" smtClean="0"/>
              <a:t>–</a:t>
            </a:r>
            <a:r>
              <a:rPr lang="sr-Cyrl-RS" b="1" dirty="0" smtClean="0"/>
              <a:t> </a:t>
            </a:r>
            <a:r>
              <a:rPr lang="en-US" b="1" dirty="0" smtClean="0"/>
              <a:t>VEHICLE FLEET</a:t>
            </a:r>
            <a:endParaRPr lang="en-US" b="1" dirty="0"/>
          </a:p>
        </p:txBody>
      </p:sp>
      <p:pic>
        <p:nvPicPr>
          <p:cNvPr id="9" name="Picture 8"/>
          <p:cNvPicPr/>
          <p:nvPr/>
        </p:nvPicPr>
        <p:blipFill>
          <a:blip r:embed="rId2" cstate="print"/>
          <a:srcRect/>
          <a:stretch>
            <a:fillRect/>
          </a:stretch>
        </p:blipFill>
        <p:spPr bwMode="auto">
          <a:xfrm>
            <a:off x="122129" y="746774"/>
            <a:ext cx="7006804" cy="4519493"/>
          </a:xfrm>
          <a:prstGeom prst="rect">
            <a:avLst/>
          </a:prstGeom>
          <a:noFill/>
          <a:ln w="9525">
            <a:noFill/>
            <a:miter lim="800000"/>
            <a:headEnd/>
            <a:tailEnd/>
          </a:ln>
        </p:spPr>
      </p:pic>
      <p:grpSp>
        <p:nvGrpSpPr>
          <p:cNvPr id="2" name="Group 9"/>
          <p:cNvGrpSpPr/>
          <p:nvPr/>
        </p:nvGrpSpPr>
        <p:grpSpPr>
          <a:xfrm>
            <a:off x="5840411" y="1609134"/>
            <a:ext cx="3186642" cy="2277442"/>
            <a:chOff x="5808225" y="614148"/>
            <a:chExt cx="3186642" cy="2277442"/>
          </a:xfrm>
        </p:grpSpPr>
        <p:sp>
          <p:nvSpPr>
            <p:cNvPr id="13" name="Explosion 2 12"/>
            <p:cNvSpPr/>
            <p:nvPr/>
          </p:nvSpPr>
          <p:spPr>
            <a:xfrm>
              <a:off x="5808225" y="614148"/>
              <a:ext cx="3186642" cy="2277442"/>
            </a:xfrm>
            <a:prstGeom prst="irregularSeal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19233374">
              <a:off x="6213642" y="1527476"/>
              <a:ext cx="2186176" cy="646331"/>
            </a:xfrm>
            <a:prstGeom prst="rect">
              <a:avLst/>
            </a:prstGeom>
          </p:spPr>
          <p:txBody>
            <a:bodyPr wrap="none">
              <a:spAutoFit/>
            </a:bodyPr>
            <a:lstStyle/>
            <a:p>
              <a:r>
                <a:rPr lang="en-US" dirty="0" smtClean="0">
                  <a:solidFill>
                    <a:srgbClr val="FF0000"/>
                  </a:solidFill>
                </a:rPr>
                <a:t>Average vehicle fleet </a:t>
              </a:r>
            </a:p>
            <a:p>
              <a:pPr algn="ctr"/>
              <a:r>
                <a:rPr lang="en-US" dirty="0" smtClean="0">
                  <a:solidFill>
                    <a:srgbClr val="FF0000"/>
                  </a:solidFill>
                </a:rPr>
                <a:t>age is </a:t>
              </a:r>
              <a:r>
                <a:rPr lang="sr-Cyrl-RS" dirty="0" smtClean="0">
                  <a:solidFill>
                    <a:srgbClr val="FF0000"/>
                  </a:solidFill>
                </a:rPr>
                <a:t>12,9</a:t>
              </a:r>
              <a:r>
                <a:rPr lang="sr-Latn-RS" dirty="0" smtClean="0">
                  <a:solidFill>
                    <a:srgbClr val="FF0000"/>
                  </a:solidFill>
                </a:rPr>
                <a:t> </a:t>
              </a:r>
              <a:r>
                <a:rPr lang="en-US" dirty="0" smtClean="0">
                  <a:solidFill>
                    <a:srgbClr val="FF0000"/>
                  </a:solidFill>
                </a:rPr>
                <a:t>years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RACE colors">
      <a:dk1>
        <a:srgbClr val="292C32"/>
      </a:dk1>
      <a:lt1>
        <a:srgbClr val="FFFFFF"/>
      </a:lt1>
      <a:dk2>
        <a:srgbClr val="3D424A"/>
      </a:dk2>
      <a:lt2>
        <a:srgbClr val="FFFFFF"/>
      </a:lt2>
      <a:accent1>
        <a:srgbClr val="00599D"/>
      </a:accent1>
      <a:accent2>
        <a:srgbClr val="0083E6"/>
      </a:accent2>
      <a:accent3>
        <a:srgbClr val="F05B29"/>
      </a:accent3>
      <a:accent4>
        <a:srgbClr val="E43D53"/>
      </a:accent4>
      <a:accent5>
        <a:srgbClr val="525964"/>
      </a:accent5>
      <a:accent6>
        <a:srgbClr val="F47F5A"/>
      </a:accent6>
      <a:hlink>
        <a:srgbClr val="F33B48"/>
      </a:hlink>
      <a:folHlink>
        <a:srgbClr val="FFC000"/>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a:defRPr smtClean="0"/>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7620</TotalTime>
  <Words>1404</Words>
  <Application>Microsoft Office PowerPoint</Application>
  <PresentationFormat>On-screen Show (4:3)</PresentationFormat>
  <Paragraphs>172</Paragraphs>
  <Slides>28</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Office Theme</vt:lpstr>
      <vt:lpstr>Equation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Sanda Arsenić</dc:creator>
  <cp:lastModifiedBy>Andrea</cp:lastModifiedBy>
  <cp:revision>395</cp:revision>
  <dcterms:created xsi:type="dcterms:W3CDTF">2015-12-02T11:59:45Z</dcterms:created>
  <dcterms:modified xsi:type="dcterms:W3CDTF">2020-12-02T11:35:14Z</dcterms:modified>
</cp:coreProperties>
</file>