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4" r:id="rId2"/>
    <p:sldId id="256" r:id="rId3"/>
    <p:sldId id="295" r:id="rId4"/>
    <p:sldId id="353" r:id="rId5"/>
    <p:sldId id="350" r:id="rId6"/>
    <p:sldId id="354" r:id="rId7"/>
    <p:sldId id="355" r:id="rId8"/>
    <p:sldId id="361" r:id="rId9"/>
    <p:sldId id="360" r:id="rId10"/>
    <p:sldId id="362" r:id="rId11"/>
    <p:sldId id="363" r:id="rId12"/>
    <p:sldId id="365" r:id="rId13"/>
    <p:sldId id="366" r:id="rId14"/>
    <p:sldId id="367" r:id="rId15"/>
    <p:sldId id="368" r:id="rId16"/>
    <p:sldId id="369" r:id="rId17"/>
    <p:sldId id="388" r:id="rId18"/>
    <p:sldId id="376" r:id="rId19"/>
    <p:sldId id="377" r:id="rId20"/>
    <p:sldId id="380" r:id="rId21"/>
    <p:sldId id="382" r:id="rId22"/>
    <p:sldId id="383" r:id="rId23"/>
    <p:sldId id="384" r:id="rId24"/>
    <p:sldId id="385" r:id="rId25"/>
    <p:sldId id="386" r:id="rId26"/>
    <p:sldId id="290" r:id="rId27"/>
  </p:sldIdLst>
  <p:sldSz cx="9144000" cy="6858000" type="overhead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nežana Dimitrijević" initials="SD" lastIdx="0" clrIdx="0">
    <p:extLst>
      <p:ext uri="{19B8F6BF-5375-455C-9EA6-DF929625EA0E}">
        <p15:presenceInfo xmlns:p15="http://schemas.microsoft.com/office/powerpoint/2012/main" userId="S-1-5-21-1271645892-3427382426-3887340724-11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8B0"/>
    <a:srgbClr val="F83624"/>
    <a:srgbClr val="F5E33F"/>
    <a:srgbClr val="E1AE53"/>
    <a:srgbClr val="BAC75D"/>
    <a:srgbClr val="ED6241"/>
    <a:srgbClr val="6295A6"/>
    <a:srgbClr val="EB4545"/>
    <a:srgbClr val="CCE8D4"/>
    <a:srgbClr val="FFF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601" autoAdjust="0"/>
  </p:normalViewPr>
  <p:slideViewPr>
    <p:cSldViewPr snapToGrid="0">
      <p:cViewPr varScale="1">
        <p:scale>
          <a:sx n="65" d="100"/>
          <a:sy n="65" d="100"/>
        </p:scale>
        <p:origin x="13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172" d="100"/>
          <a:sy n="172" d="100"/>
        </p:scale>
        <p:origin x="53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F276A8-882A-784E-A9DE-EFC3FCA768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657E6-E456-1748-A281-E39CAB4A8D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FB2B8-FFD3-6043-8C51-CE5A04227C30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93D01-8DCD-3F42-ACDB-0BC0456827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4994C-9AAC-384D-BB42-011863B2CF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673C3-0A87-7848-B008-0DCF659A0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5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006AA-B278-4B81-8F42-019D3EB660AA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CC936-69CC-4A51-B206-11C1D5C8A0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CC936-69CC-4A51-B206-11C1D5C8A02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1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CC936-69CC-4A51-B206-11C1D5C8A02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7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CC936-69CC-4A51-B206-11C1D5C8A02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7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CC936-69CC-4A51-B206-11C1D5C8A02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3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7BA59-C2DC-4C33-A8F8-5F8A8586695B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5643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9563D-F946-40D9-91D1-D872AC06DFF0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6072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CB31-D1A9-49DE-BFAA-918B1713920D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7764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1997-DB3D-4E89-8A8A-8040DB42C83D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934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BFC8-C889-4418-A43A-861E4C23917F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9847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62D97-86E1-4D17-8671-564FAAF1B7AE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2217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E821-C1C8-4CF0-820B-F34131F8029F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0481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2932-8AAE-4EED-B914-F3AFA383C09A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9866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8010-2FB7-4A59-A271-53B7ED618BA7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275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97130-2077-4F27-9188-98471EAC1A54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2402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E619-A710-4625-9976-34A96B4CD064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538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r-Latn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BF3C9-B96C-4CEA-AC14-B0F0027DBB12}" type="datetime1">
              <a:rPr lang="sr-Latn-RS" smtClean="0"/>
              <a:pPr/>
              <a:t>10.1.2021.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48BEA-79BA-459B-B653-B298D7AAE82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5107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0" y="1722426"/>
            <a:ext cx="9144000" cy="1519423"/>
          </a:xfrm>
          <a:prstGeom prst="rect">
            <a:avLst/>
          </a:prstGeom>
          <a:solidFill>
            <a:srgbClr val="969696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33333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ru-RU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ПРОЈЕКАТ ЖУТИХ ТРАКА И ИЗДВОЈЕНИХ </a:t>
            </a:r>
            <a:b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НЕЗАВИСНИХ ТРАСА ЛИНИЈА </a:t>
            </a:r>
            <a:br>
              <a:rPr lang="ru-RU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ЈАВНОГ ЛИНИЈСКОГ ПРЕВОЗА ПУТНИКА</a:t>
            </a:r>
            <a:endParaRPr lang="en-GB" alt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" y="3571876"/>
            <a:ext cx="9143999" cy="151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r-Latn-C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Centar za planiranje urbanog razvoja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sr-Latn-C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 d.o.o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r-Cyrl-R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C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Захумска 34, Београд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AU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Transport Consult - PTC </a:t>
            </a:r>
            <a:r>
              <a:rPr lang="sr-Latn-C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d.o.o</a:t>
            </a:r>
            <a:endParaRPr lang="en-AU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r-Cyrl-C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Поенкареова 12/11</a:t>
            </a:r>
            <a:r>
              <a:rPr lang="sr-Cyrl-R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r-Cyrl-C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Београд</a:t>
            </a:r>
            <a:endParaRPr lang="en-GB" altLang="en-US" sz="16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FC536-597A-C649-B6FC-A7A7D1B61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2" y="79024"/>
            <a:ext cx="667121" cy="927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227CB-6FB0-1540-B207-739635719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4" y="213099"/>
            <a:ext cx="2003138" cy="658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4F5AF-56A7-B449-8F8A-67B88DF8A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79" y="224893"/>
            <a:ext cx="926167" cy="526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F01A4F-220A-B644-BF23-BA65269002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46" y="170871"/>
            <a:ext cx="2336800" cy="635000"/>
          </a:xfrm>
          <a:prstGeom prst="rect">
            <a:avLst/>
          </a:prstGeom>
        </p:spPr>
      </p:pic>
      <p:sp>
        <p:nvSpPr>
          <p:cNvPr id="11" name="Text Box 13">
            <a:extLst>
              <a:ext uri="{FF2B5EF4-FFF2-40B4-BE49-F238E27FC236}">
                <a16:creationId xmlns:a16="http://schemas.microsoft.com/office/drawing/2014/main" id="{EC4DF3D3-6C12-DD45-80FC-5A3D530F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67549"/>
            <a:ext cx="9143999" cy="34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</a:t>
            </a:r>
            <a:r>
              <a:rPr lang="sr-Cyrl-RS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  <a:endParaRPr lang="en-GB" altLang="en-US" sz="1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1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276623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276623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КРИТЕРИЈУМИ ЗА УВОЂЕЊЕ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5364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64B1670-76D6-4F7E-B199-DBA2488EF282}"/>
              </a:ext>
            </a:extLst>
          </p:cNvPr>
          <p:cNvSpPr/>
          <p:nvPr/>
        </p:nvSpPr>
        <p:spPr>
          <a:xfrm>
            <a:off x="261298" y="942861"/>
            <a:ext cx="8692432" cy="1095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основу методологије користе се два скупа критеријума за евалуацију: </a:t>
            </a:r>
            <a:b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основни и додатни критеријуми</a:t>
            </a:r>
          </a:p>
          <a:p>
            <a:pPr>
              <a:lnSpc>
                <a:spcPct val="150000"/>
              </a:lnSpc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65F36E-1296-4B14-B7E9-7B0B35214D0F}"/>
              </a:ext>
            </a:extLst>
          </p:cNvPr>
          <p:cNvSpPr/>
          <p:nvPr/>
        </p:nvSpPr>
        <p:spPr>
          <a:xfrm>
            <a:off x="261298" y="2038161"/>
            <a:ext cx="7864717" cy="4709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ОСНОВНИ КРИТЕРИЈУМИ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Фреквенција возила: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већа од 20 возила/</a:t>
            </a:r>
            <a:r>
              <a:rPr lang="sr-Latn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sr-Cyrl-RS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Брзина превоза: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мања од 10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km/h</a:t>
            </a:r>
            <a:endParaRPr lang="sr-Cyrl-RS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sr-Cyrl-RS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sr-Latn-R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sr-Cyrl-RS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ДАТНИ КРИТЕРИЈУМИ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 путника: </a:t>
            </a:r>
            <a:r>
              <a:rPr lang="sr-Cyrl-R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већи од </a:t>
            </a:r>
            <a:r>
              <a:rPr lang="sr-Latn-R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  <a:r>
              <a:rPr lang="sr-Cyrl-R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возила/</a:t>
            </a:r>
            <a:r>
              <a:rPr lang="sr-Latn-R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sr-Cyrl-R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Временски губици на раскрсници: </a:t>
            </a:r>
            <a:r>
              <a:rPr lang="sr-Cyrl-R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ниво услуге на раскрсници већи од „Ц“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Однос протока и капацитета: </a:t>
            </a:r>
            <a:r>
              <a:rPr lang="sr-Cyrl-R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ниво услуге не мањи од „Д“</a:t>
            </a:r>
            <a:endParaRPr lang="sr-Cyrl-R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sr-Cyrl-R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r-Cyrl-RS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2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276623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276623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КРИТЕРИЈУМИ ЗА УВОЂЕЊЕ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5364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D05C05-D649-4F52-B999-C00582EC9949}"/>
              </a:ext>
            </a:extLst>
          </p:cNvPr>
          <p:cNvSpPr/>
          <p:nvPr/>
        </p:nvSpPr>
        <p:spPr>
          <a:xfrm>
            <a:off x="261298" y="942861"/>
            <a:ext cx="8692432" cy="915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МЕТОДОЛОГИЈА ИЗБОРА ДЕОНИЦА НА КОЈИМА ЈЕ ОПРАВДАНО УВОЂЕЊЕ ФИЗИЧКИХ ПРИОРИТЕТА ЗА СИСТЕМ ЈЛПП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C30C4-C541-4B8B-8AD1-C99E36524D1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270" y="1858625"/>
            <a:ext cx="8692433" cy="396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70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3029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3029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ПРЕДЛОГ ПРОШИРЕЊА ПОСТОЈЕЋЕГ СИСТЕМА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650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D05C05-D649-4F52-B999-C00582EC9949}"/>
              </a:ext>
            </a:extLst>
          </p:cNvPr>
          <p:cNvSpPr/>
          <p:nvPr/>
        </p:nvSpPr>
        <p:spPr>
          <a:xfrm>
            <a:off x="261298" y="942861"/>
            <a:ext cx="869243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УЛИЦЕ И ДЕОНИЦЕ СА ПРЕДЛОГОМ ИНТЕРВЕНЦИЈА РЕЖИМА САОБРАЋАЈА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7EF109-BCFD-4E9F-B6BD-9377012E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62664"/>
              </p:ext>
            </p:extLst>
          </p:nvPr>
        </p:nvGraphicFramePr>
        <p:xfrm>
          <a:off x="662343" y="1446458"/>
          <a:ext cx="7819314" cy="4349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807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721813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2278548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3395146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Предлог интервенција режима саобраћаја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 err="1">
                          <a:effectLst/>
                        </a:rPr>
                        <a:t>Kраља</a:t>
                      </a:r>
                      <a:r>
                        <a:rPr lang="sr-Cyrl-RS" sz="1200" dirty="0">
                          <a:effectLst/>
                        </a:rPr>
                        <a:t> Милана, Теразије, Коларчева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Од Славије до Трга Републике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Дозвољено кретање само за возила јавног превоза, бициклистa, станара и пешака.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Ресавска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Од Булевара краља Александра до Немањине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Дозвољено кретање само за возила јавног превоза и станаре.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Дечанска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Од Македонске до Теразијског тунела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Саобраћајна трака за возила јавног превоза на новоизграђеној саобраћајној траци.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Бранкова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Стајалиште Бранков мост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Продужење стајалишта „Бранков мост“ у смеру ка Новом Београду и обележити пешачко-бициклистичку стазу.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Рузвелтова, </a:t>
                      </a:r>
                      <a:br>
                        <a:rPr lang="sr-Cyrl-RS" sz="1200">
                          <a:effectLst/>
                        </a:rPr>
                      </a:br>
                      <a:r>
                        <a:rPr lang="sr-Cyrl-RS" sz="1200">
                          <a:effectLst/>
                        </a:rPr>
                        <a:t>Мије Ковачевића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Од Омладинског стадиона до Булевара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Саобраћајна трака за возила јавног превоза</a:t>
                      </a:r>
                      <a:br>
                        <a:rPr lang="sr-Cyrl-RS" sz="1200" dirty="0">
                          <a:effectLst/>
                        </a:rPr>
                      </a:br>
                      <a:r>
                        <a:rPr lang="sr-Cyrl-RS" sz="1200" dirty="0">
                          <a:effectLst/>
                        </a:rPr>
                        <a:t>(оба смера).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 rowSpan="2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Краља Александра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Кнеза Милоша до </a:t>
                      </a: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Рузвелтове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Саобраћајна трака за возила јавног превоза (оба смера).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406642"/>
                  </a:ext>
                </a:extLst>
              </a:tr>
              <a:tr h="526221">
                <a:tc vMerge="1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Цветкове пијаце до Устаничке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Саобраћајна трака за возила јавног превоза (оба смера).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5540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74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3029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3029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ПРЕДЛОГ ПРОШИРЕЊА ПОСТОЈЕЋЕГ СИСТЕМА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650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D05C05-D649-4F52-B999-C00582EC9949}"/>
              </a:ext>
            </a:extLst>
          </p:cNvPr>
          <p:cNvSpPr/>
          <p:nvPr/>
        </p:nvSpPr>
        <p:spPr>
          <a:xfrm>
            <a:off x="261298" y="942861"/>
            <a:ext cx="869243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УЛИЦЕ И ДЕОНИЦЕ СА ПРЕДЛОГОМ ИНТЕРВЕНЦИЈА РЕЖИМА САОБРАЋАЈА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7EF109-BCFD-4E9F-B6BD-9377012E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566579"/>
              </p:ext>
            </p:extLst>
          </p:nvPr>
        </p:nvGraphicFramePr>
        <p:xfrm>
          <a:off x="662343" y="1446458"/>
          <a:ext cx="7819314" cy="4506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807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721813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2278548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3395146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Предлог интервенција режима саобраћаја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Краља Александра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</a:t>
                      </a:r>
                      <a:r>
                        <a:rPr lang="sr-Cyrl-R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Кнеза</a:t>
                      </a: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Милоша до Устаничке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Светлосна сигнализација - давање приоритета трамвајима.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Цара Душана, Џорџа Вашингтона, 27. марта, Краљице Марије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завршетку радова - целом дужином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Саобраћајна трака за возила јавног превоза (оба смера).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Добрачина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Целом дужином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Дозвољено кретање само за возила јавног превоза, станаре и пешаке.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Плави мост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Смер ка Шумицама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Дозволити смер право за возила јавног превоза из саобраћајне траке за десно скретање.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Војислава Илића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Устаничке до Жичке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Саобраћајна трака за возила јавног превоза (оба смера)– испрекидана жута трака до Мис Ирбијеве.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Кнеза Милоша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Петља Мостар – Бирчанинова</a:t>
                      </a: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 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Саобраћајна трака за возила јавног превоза у јутарњем вршном сату ка граду (07:00-09:00), а у поподневном ка Мостару (14:00-16:00).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80371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Карађорђева, Савска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Економског факултета до Мостара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HoV</a:t>
                      </a: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траке (од Мостара до Савског трга), потребно је размотрити приоритете у фази пројектовања.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0328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93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3029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3029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ПРЕДЛОГ ПРОШИРЕЊА ПОСТОЈЕЋЕГ СИСТЕМА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650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D05C05-D649-4F52-B999-C00582EC9949}"/>
              </a:ext>
            </a:extLst>
          </p:cNvPr>
          <p:cNvSpPr/>
          <p:nvPr/>
        </p:nvSpPr>
        <p:spPr>
          <a:xfrm>
            <a:off x="261298" y="942861"/>
            <a:ext cx="869243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УЛИЦЕ И ДЕОНИЦЕ СА ПРЕДЛОГОМ ИНТЕРВЕНЦИЈА РЕЖИМА САОБРАЋАЈА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7EF109-BCFD-4E9F-B6BD-9377012E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29205"/>
              </p:ext>
            </p:extLst>
          </p:nvPr>
        </p:nvGraphicFramePr>
        <p:xfrm>
          <a:off x="662343" y="1446458"/>
          <a:ext cx="7819314" cy="4453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807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721813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2278548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3395146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Предлог интервенција режима саобраћаја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Аутопут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петље Змај до петље Ласте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Промоција HoV трака (где год је то могуће извести) у оба смера.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Табановачка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Трише Кацлеровића - аутокоманда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Из режима једносмерног саобраћаја, прелази у режим двосмерног - за сва возила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</a:t>
                      </a:r>
                      <a:r>
                        <a:rPr lang="sr-Cyrl-R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ослобођења</a:t>
                      </a:r>
                      <a:endParaRPr 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Лепеничка</a:t>
                      </a: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– кружни ток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Проширење коловоза и увођење саобраћајне траке за возила јавног превоза од Лепеничке улице до кружног тока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Војводе Степе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</a:t>
                      </a: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аутокоманде</a:t>
                      </a: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до Саве </a:t>
                      </a: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Машковића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Измене режима функционисања саобраћаја и режима рада светлосних сигнала.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Црнотравска, Незнаног јунака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Бахтијара Вагабзаде до кружног тока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Три саобраћајне траке са изменљивом сигнализацијом (стајалишта са посебним проширењима изван проточног коловоза).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Саве Машковића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ослобођења – Војводе Степе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Обавезно проширење коловоза, две траке у смеру ка Војводе Степе.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80371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Радничка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Радничка - Стругарска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Издвојити лево скретање из Радничке улице у Стругарску.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0328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656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3029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3029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ПРЕДЛОГ ПРОШИРЕЊА ПОСТОЈЕЋЕГ СИСТЕМА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650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D05C05-D649-4F52-B999-C00582EC9949}"/>
              </a:ext>
            </a:extLst>
          </p:cNvPr>
          <p:cNvSpPr/>
          <p:nvPr/>
        </p:nvSpPr>
        <p:spPr>
          <a:xfrm>
            <a:off x="261298" y="942861"/>
            <a:ext cx="869243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УЛИЦЕ И ДЕОНИЦЕ СА ПРЕДЛОГОМ ИНТЕРВЕНЦИЈА РЕЖИМА САОБРАЋАЈА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7EF109-BCFD-4E9F-B6BD-9377012E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198543"/>
              </p:ext>
            </p:extLst>
          </p:nvPr>
        </p:nvGraphicFramePr>
        <p:xfrm>
          <a:off x="662343" y="1446458"/>
          <a:ext cx="7819314" cy="4597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807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721813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2278548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3395146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Предлог интервенција режима саобраћаја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Кировљева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Пожешка - Висока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Увођење саобраћајне траке за возила јавног превоза целом дужином Кировљеве улице.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Пожешка - Кировљева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Смер из Пожешке ка Кировљевој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Средња трака за лево скретање само за јавни превоз.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Пожешка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</a:t>
                      </a: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Кировљеве</a:t>
                      </a: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до трамвајског надвожњака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Саобраћајна трака за возила јавног превоза.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Благоја Паровића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Пожешке до Кнеза Вишеслава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Стајалишта у издвојеним нишама.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Трговачка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Трговачке ка Аце Јоксимовића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Лево скретање из средње траке за возила јавног превоза. Омогућити из ове траке везу са стајалиштем у Аце Јоксимовића, и то изведеном жутом траком.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Пилота Михаила Петровића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Маричке до Кнеза Вишеслава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Стајалишта са посебним проширењима изван проточне саобраћајне траке.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80371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Партијарха Јоаникија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Пилота Михаила Петровића до окретнице Видиковац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Стајалишта у издвојеним нишама.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0328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405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3029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3029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ПРЕДЛОГ ПРОШИРЕЊА ПОСТОЈЕЋЕГ СИСТЕМА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650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D05C05-D649-4F52-B999-C00582EC9949}"/>
              </a:ext>
            </a:extLst>
          </p:cNvPr>
          <p:cNvSpPr/>
          <p:nvPr/>
        </p:nvSpPr>
        <p:spPr>
          <a:xfrm>
            <a:off x="261298" y="942861"/>
            <a:ext cx="869243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УЛИЦЕ И ДЕОНИЦЕ СА ПРЕДЛОГОМ ИНТЕРВЕНЦИЈА РЕЖИМА САОБРАЋАЈА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7EF109-BCFD-4E9F-B6BD-9377012E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2633"/>
              </p:ext>
            </p:extLst>
          </p:nvPr>
        </p:nvGraphicFramePr>
        <p:xfrm>
          <a:off x="662343" y="1446458"/>
          <a:ext cx="7819314" cy="2875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807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721813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2278548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3395146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Предлог интервенција режима саобраћаја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Јурија Гагарина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Гандијеве до Моста на Ади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HoV траке (оба смера).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Михајла Пупина, Милентија Поповића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Булевара Михајла Пупина и Милентија Поповића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Обележавање саобраћајне сигнализације “не блокирај раскрсницу“.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Михајла Пупина, Булевар Николе Тесле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Булевара Михајла Пупина и Булевара Николе Тесле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Обележавање саобраћајне сигнализације “не блокирај раскрсницу“.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Мост на Ади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Мост на ади – Тошин бунар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Промоција </a:t>
                      </a: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HoV</a:t>
                      </a: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трака (где год је то могуће извести) у оба смера.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F2FB836-91E3-459E-92EE-153EDB75FDC2}"/>
              </a:ext>
            </a:extLst>
          </p:cNvPr>
          <p:cNvSpPr/>
          <p:nvPr/>
        </p:nvSpPr>
        <p:spPr>
          <a:xfrm>
            <a:off x="261298" y="4394241"/>
            <a:ext cx="7864717" cy="2018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Предложено је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25,3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нових жутих трака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Предложено је </a:t>
            </a:r>
            <a:r>
              <a:rPr lang="sr-Latn-R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HoV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саобраћајних трака у дужини од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43,5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sr-Cyrl-RS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HoV саобраћајне траке користе возила јавног превоза, такси возила, возила у којима се превозе минимум две особе и интервентна возила</a:t>
            </a: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sr-Cyrl-RS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8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ПРЕДЛОГ ПРОШИРЕЊА ПОСТОЈЕЋЕГ СИСТЕМА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65047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E3EBC7B-4FE6-4F45-B54E-01B532632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" y="874235"/>
            <a:ext cx="8070543" cy="570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7246F-4AE9-46F3-9731-7C098DBB8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" y="874235"/>
            <a:ext cx="8070542" cy="5707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40AD1-2AAC-4DCE-8152-32B519D5B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" y="874235"/>
            <a:ext cx="8070542" cy="5707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790CD9-67F8-4E71-904F-EE87F093E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7" y="874235"/>
            <a:ext cx="8070540" cy="5707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1262CA-F870-44B1-88B3-6B7B7B5280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7" y="874235"/>
            <a:ext cx="8070540" cy="57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276623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276623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СИМУЛАЦИЈА ПРЕДЛОЖЕНИХ РЕШЕЊА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5019673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64B1670-76D6-4F7E-B199-DBA2488EF282}"/>
              </a:ext>
            </a:extLst>
          </p:cNvPr>
          <p:cNvSpPr/>
          <p:nvPr/>
        </p:nvSpPr>
        <p:spPr>
          <a:xfrm>
            <a:off x="261298" y="942861"/>
            <a:ext cx="8432759" cy="1787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Симулација предложених решења је урађена коришћењем софтверског пакета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„PTV VISUM“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Коришћен је постојећи транспортни модел Београда (ТМБ 2015.) са прилагођавањем постојећем стању тако што је број кретања путничким аутомобилом експандиран за 20 %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odnos protoka i kapaciteta">
            <a:extLst>
              <a:ext uri="{FF2B5EF4-FFF2-40B4-BE49-F238E27FC236}">
                <a16:creationId xmlns:a16="http://schemas.microsoft.com/office/drawing/2014/main" id="{43532050-5A3E-4DFA-B0B0-9AF6B49B3A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70" y="2149928"/>
            <a:ext cx="7336259" cy="4489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504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276623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276623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СИМУЛАЦИЈА ПРЕДЛОЖЕНИХ РЕШЕЊА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5019673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730AE1B-771F-4666-9EF0-4414C925306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0198" y="1275803"/>
            <a:ext cx="8403603" cy="51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-1" y="229600"/>
            <a:ext cx="9144001" cy="87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r-Cyrl-R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ПРОЈЕКАТ ЖУТИХ ТРАКА И ИЗДВОЈЕНИХ НЕЗАВИСНИХ ТРАСА ЛИНИЈА ЈАВНОГ ЛИНИЈСКОГ ПРЕВОЗА ПУТНИКА</a:t>
            </a:r>
          </a:p>
        </p:txBody>
      </p: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4152317" y="1421329"/>
            <a:ext cx="780631" cy="827500"/>
            <a:chOff x="5108" y="974"/>
            <a:chExt cx="1103" cy="1313"/>
          </a:xfrm>
        </p:grpSpPr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5108" y="974"/>
              <a:ext cx="1103" cy="1313"/>
            </a:xfrm>
            <a:custGeom>
              <a:avLst/>
              <a:gdLst>
                <a:gd name="T0" fmla="*/ 0 w 6622"/>
                <a:gd name="T1" fmla="*/ 0 h 7878"/>
                <a:gd name="T2" fmla="*/ 0 w 6622"/>
                <a:gd name="T3" fmla="*/ 0 h 7878"/>
                <a:gd name="T4" fmla="*/ 0 w 6622"/>
                <a:gd name="T5" fmla="*/ 0 h 7878"/>
                <a:gd name="T6" fmla="*/ 0 w 6622"/>
                <a:gd name="T7" fmla="*/ 0 h 7878"/>
                <a:gd name="T8" fmla="*/ 0 w 6622"/>
                <a:gd name="T9" fmla="*/ 0 h 7878"/>
                <a:gd name="T10" fmla="*/ 0 w 6622"/>
                <a:gd name="T11" fmla="*/ 0 h 7878"/>
                <a:gd name="T12" fmla="*/ 0 w 6622"/>
                <a:gd name="T13" fmla="*/ 0 h 7878"/>
                <a:gd name="T14" fmla="*/ 0 w 6622"/>
                <a:gd name="T15" fmla="*/ 0 h 7878"/>
                <a:gd name="T16" fmla="*/ 0 w 6622"/>
                <a:gd name="T17" fmla="*/ 0 h 7878"/>
                <a:gd name="T18" fmla="*/ 0 w 6622"/>
                <a:gd name="T19" fmla="*/ 0 h 7878"/>
                <a:gd name="T20" fmla="*/ 0 w 6622"/>
                <a:gd name="T21" fmla="*/ 0 h 7878"/>
                <a:gd name="T22" fmla="*/ 0 w 6622"/>
                <a:gd name="T23" fmla="*/ 0 h 7878"/>
                <a:gd name="T24" fmla="*/ 0 w 6622"/>
                <a:gd name="T25" fmla="*/ 0 h 7878"/>
                <a:gd name="T26" fmla="*/ 0 w 6622"/>
                <a:gd name="T27" fmla="*/ 0 h 7878"/>
                <a:gd name="T28" fmla="*/ 0 w 6622"/>
                <a:gd name="T29" fmla="*/ 0 h 7878"/>
                <a:gd name="T30" fmla="*/ 0 w 6622"/>
                <a:gd name="T31" fmla="*/ 0 h 7878"/>
                <a:gd name="T32" fmla="*/ 0 w 6622"/>
                <a:gd name="T33" fmla="*/ 0 h 7878"/>
                <a:gd name="T34" fmla="*/ 0 w 6622"/>
                <a:gd name="T35" fmla="*/ 0 h 7878"/>
                <a:gd name="T36" fmla="*/ 0 w 6622"/>
                <a:gd name="T37" fmla="*/ 0 h 7878"/>
                <a:gd name="T38" fmla="*/ 0 w 6622"/>
                <a:gd name="T39" fmla="*/ 0 h 7878"/>
                <a:gd name="T40" fmla="*/ 0 w 6622"/>
                <a:gd name="T41" fmla="*/ 0 h 7878"/>
                <a:gd name="T42" fmla="*/ 0 w 6622"/>
                <a:gd name="T43" fmla="*/ 0 h 7878"/>
                <a:gd name="T44" fmla="*/ 0 w 6622"/>
                <a:gd name="T45" fmla="*/ 0 h 7878"/>
                <a:gd name="T46" fmla="*/ 0 w 6622"/>
                <a:gd name="T47" fmla="*/ 0 h 7878"/>
                <a:gd name="T48" fmla="*/ 0 w 6622"/>
                <a:gd name="T49" fmla="*/ 0 h 7878"/>
                <a:gd name="T50" fmla="*/ 0 w 6622"/>
                <a:gd name="T51" fmla="*/ 0 h 7878"/>
                <a:gd name="T52" fmla="*/ 0 w 6622"/>
                <a:gd name="T53" fmla="*/ 0 h 7878"/>
                <a:gd name="T54" fmla="*/ 0 w 6622"/>
                <a:gd name="T55" fmla="*/ 0 h 7878"/>
                <a:gd name="T56" fmla="*/ 0 w 6622"/>
                <a:gd name="T57" fmla="*/ 0 h 7878"/>
                <a:gd name="T58" fmla="*/ 0 w 6622"/>
                <a:gd name="T59" fmla="*/ 0 h 7878"/>
                <a:gd name="T60" fmla="*/ 0 w 6622"/>
                <a:gd name="T61" fmla="*/ 0 h 7878"/>
                <a:gd name="T62" fmla="*/ 0 w 6622"/>
                <a:gd name="T63" fmla="*/ 0 h 7878"/>
                <a:gd name="T64" fmla="*/ 0 w 6622"/>
                <a:gd name="T65" fmla="*/ 0 h 7878"/>
                <a:gd name="T66" fmla="*/ 0 w 6622"/>
                <a:gd name="T67" fmla="*/ 0 h 7878"/>
                <a:gd name="T68" fmla="*/ 0 w 6622"/>
                <a:gd name="T69" fmla="*/ 0 h 7878"/>
                <a:gd name="T70" fmla="*/ 0 w 6622"/>
                <a:gd name="T71" fmla="*/ 0 h 7878"/>
                <a:gd name="T72" fmla="*/ 0 w 6622"/>
                <a:gd name="T73" fmla="*/ 0 h 7878"/>
                <a:gd name="T74" fmla="*/ 0 w 6622"/>
                <a:gd name="T75" fmla="*/ 0 h 7878"/>
                <a:gd name="T76" fmla="*/ 0 w 6622"/>
                <a:gd name="T77" fmla="*/ 0 h 7878"/>
                <a:gd name="T78" fmla="*/ 0 w 6622"/>
                <a:gd name="T79" fmla="*/ 0 h 7878"/>
                <a:gd name="T80" fmla="*/ 0 w 6622"/>
                <a:gd name="T81" fmla="*/ 0 h 7878"/>
                <a:gd name="T82" fmla="*/ 0 w 6622"/>
                <a:gd name="T83" fmla="*/ 0 h 7878"/>
                <a:gd name="T84" fmla="*/ 0 w 6622"/>
                <a:gd name="T85" fmla="*/ 0 h 7878"/>
                <a:gd name="T86" fmla="*/ 0 w 6622"/>
                <a:gd name="T87" fmla="*/ 0 h 7878"/>
                <a:gd name="T88" fmla="*/ 0 w 6622"/>
                <a:gd name="T89" fmla="*/ 0 h 7878"/>
                <a:gd name="T90" fmla="*/ 0 w 6622"/>
                <a:gd name="T91" fmla="*/ 0 h 7878"/>
                <a:gd name="T92" fmla="*/ 0 w 6622"/>
                <a:gd name="T93" fmla="*/ 0 h 7878"/>
                <a:gd name="T94" fmla="*/ 0 w 6622"/>
                <a:gd name="T95" fmla="*/ 0 h 7878"/>
                <a:gd name="T96" fmla="*/ 0 w 6622"/>
                <a:gd name="T97" fmla="*/ 0 h 7878"/>
                <a:gd name="T98" fmla="*/ 0 w 6622"/>
                <a:gd name="T99" fmla="*/ 0 h 7878"/>
                <a:gd name="T100" fmla="*/ 0 w 6622"/>
                <a:gd name="T101" fmla="*/ 0 h 7878"/>
                <a:gd name="T102" fmla="*/ 0 w 6622"/>
                <a:gd name="T103" fmla="*/ 0 h 7878"/>
                <a:gd name="T104" fmla="*/ 0 w 6622"/>
                <a:gd name="T105" fmla="*/ 0 h 7878"/>
                <a:gd name="T106" fmla="*/ 0 w 6622"/>
                <a:gd name="T107" fmla="*/ 0 h 7878"/>
                <a:gd name="T108" fmla="*/ 0 w 6622"/>
                <a:gd name="T109" fmla="*/ 0 h 7878"/>
                <a:gd name="T110" fmla="*/ 0 w 6622"/>
                <a:gd name="T111" fmla="*/ 0 h 7878"/>
                <a:gd name="T112" fmla="*/ 0 w 6622"/>
                <a:gd name="T113" fmla="*/ 0 h 7878"/>
                <a:gd name="T114" fmla="*/ 0 w 6622"/>
                <a:gd name="T115" fmla="*/ 0 h 78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22"/>
                <a:gd name="T175" fmla="*/ 0 h 7878"/>
                <a:gd name="T176" fmla="*/ 6622 w 6622"/>
                <a:gd name="T177" fmla="*/ 7878 h 78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22" h="7878">
                  <a:moveTo>
                    <a:pt x="0" y="1030"/>
                  </a:moveTo>
                  <a:lnTo>
                    <a:pt x="1024" y="0"/>
                  </a:lnTo>
                  <a:lnTo>
                    <a:pt x="1092" y="58"/>
                  </a:lnTo>
                  <a:lnTo>
                    <a:pt x="1160" y="111"/>
                  </a:lnTo>
                  <a:lnTo>
                    <a:pt x="1230" y="161"/>
                  </a:lnTo>
                  <a:lnTo>
                    <a:pt x="1301" y="206"/>
                  </a:lnTo>
                  <a:lnTo>
                    <a:pt x="1372" y="248"/>
                  </a:lnTo>
                  <a:lnTo>
                    <a:pt x="1445" y="286"/>
                  </a:lnTo>
                  <a:lnTo>
                    <a:pt x="1519" y="320"/>
                  </a:lnTo>
                  <a:lnTo>
                    <a:pt x="1593" y="351"/>
                  </a:lnTo>
                  <a:lnTo>
                    <a:pt x="1666" y="377"/>
                  </a:lnTo>
                  <a:lnTo>
                    <a:pt x="1741" y="400"/>
                  </a:lnTo>
                  <a:lnTo>
                    <a:pt x="1817" y="419"/>
                  </a:lnTo>
                  <a:lnTo>
                    <a:pt x="1892" y="435"/>
                  </a:lnTo>
                  <a:lnTo>
                    <a:pt x="1967" y="447"/>
                  </a:lnTo>
                  <a:lnTo>
                    <a:pt x="2043" y="455"/>
                  </a:lnTo>
                  <a:lnTo>
                    <a:pt x="2118" y="459"/>
                  </a:lnTo>
                  <a:lnTo>
                    <a:pt x="2194" y="460"/>
                  </a:lnTo>
                  <a:lnTo>
                    <a:pt x="2269" y="457"/>
                  </a:lnTo>
                  <a:lnTo>
                    <a:pt x="2343" y="451"/>
                  </a:lnTo>
                  <a:lnTo>
                    <a:pt x="2418" y="442"/>
                  </a:lnTo>
                  <a:lnTo>
                    <a:pt x="2492" y="428"/>
                  </a:lnTo>
                  <a:lnTo>
                    <a:pt x="2565" y="411"/>
                  </a:lnTo>
                  <a:lnTo>
                    <a:pt x="2637" y="390"/>
                  </a:lnTo>
                  <a:lnTo>
                    <a:pt x="2708" y="367"/>
                  </a:lnTo>
                  <a:lnTo>
                    <a:pt x="2779" y="339"/>
                  </a:lnTo>
                  <a:lnTo>
                    <a:pt x="2848" y="309"/>
                  </a:lnTo>
                  <a:lnTo>
                    <a:pt x="2917" y="275"/>
                  </a:lnTo>
                  <a:lnTo>
                    <a:pt x="2985" y="238"/>
                  </a:lnTo>
                  <a:lnTo>
                    <a:pt x="3050" y="197"/>
                  </a:lnTo>
                  <a:lnTo>
                    <a:pt x="3115" y="153"/>
                  </a:lnTo>
                  <a:lnTo>
                    <a:pt x="3178" y="105"/>
                  </a:lnTo>
                  <a:lnTo>
                    <a:pt x="3240" y="55"/>
                  </a:lnTo>
                  <a:lnTo>
                    <a:pt x="3300" y="0"/>
                  </a:lnTo>
                  <a:lnTo>
                    <a:pt x="3365" y="50"/>
                  </a:lnTo>
                  <a:lnTo>
                    <a:pt x="3429" y="97"/>
                  </a:lnTo>
                  <a:lnTo>
                    <a:pt x="3495" y="141"/>
                  </a:lnTo>
                  <a:lnTo>
                    <a:pt x="3560" y="183"/>
                  </a:lnTo>
                  <a:lnTo>
                    <a:pt x="3627" y="222"/>
                  </a:lnTo>
                  <a:lnTo>
                    <a:pt x="3694" y="257"/>
                  </a:lnTo>
                  <a:lnTo>
                    <a:pt x="3760" y="290"/>
                  </a:lnTo>
                  <a:lnTo>
                    <a:pt x="3828" y="320"/>
                  </a:lnTo>
                  <a:lnTo>
                    <a:pt x="3896" y="347"/>
                  </a:lnTo>
                  <a:lnTo>
                    <a:pt x="3965" y="371"/>
                  </a:lnTo>
                  <a:lnTo>
                    <a:pt x="4034" y="393"/>
                  </a:lnTo>
                  <a:lnTo>
                    <a:pt x="4103" y="410"/>
                  </a:lnTo>
                  <a:lnTo>
                    <a:pt x="4173" y="424"/>
                  </a:lnTo>
                  <a:lnTo>
                    <a:pt x="4243" y="436"/>
                  </a:lnTo>
                  <a:lnTo>
                    <a:pt x="4313" y="444"/>
                  </a:lnTo>
                  <a:lnTo>
                    <a:pt x="4385" y="448"/>
                  </a:lnTo>
                  <a:lnTo>
                    <a:pt x="4457" y="449"/>
                  </a:lnTo>
                  <a:lnTo>
                    <a:pt x="4529" y="446"/>
                  </a:lnTo>
                  <a:lnTo>
                    <a:pt x="4601" y="440"/>
                  </a:lnTo>
                  <a:lnTo>
                    <a:pt x="4674" y="429"/>
                  </a:lnTo>
                  <a:lnTo>
                    <a:pt x="4748" y="416"/>
                  </a:lnTo>
                  <a:lnTo>
                    <a:pt x="4823" y="399"/>
                  </a:lnTo>
                  <a:lnTo>
                    <a:pt x="4896" y="377"/>
                  </a:lnTo>
                  <a:lnTo>
                    <a:pt x="4971" y="352"/>
                  </a:lnTo>
                  <a:lnTo>
                    <a:pt x="5047" y="323"/>
                  </a:lnTo>
                  <a:lnTo>
                    <a:pt x="5123" y="289"/>
                  </a:lnTo>
                  <a:lnTo>
                    <a:pt x="5200" y="251"/>
                  </a:lnTo>
                  <a:lnTo>
                    <a:pt x="5276" y="210"/>
                  </a:lnTo>
                  <a:lnTo>
                    <a:pt x="5354" y="164"/>
                  </a:lnTo>
                  <a:lnTo>
                    <a:pt x="5432" y="114"/>
                  </a:lnTo>
                  <a:lnTo>
                    <a:pt x="5510" y="60"/>
                  </a:lnTo>
                  <a:lnTo>
                    <a:pt x="5590" y="0"/>
                  </a:lnTo>
                  <a:lnTo>
                    <a:pt x="6622" y="1030"/>
                  </a:lnTo>
                  <a:lnTo>
                    <a:pt x="6573" y="1067"/>
                  </a:lnTo>
                  <a:lnTo>
                    <a:pt x="6524" y="1107"/>
                  </a:lnTo>
                  <a:lnTo>
                    <a:pt x="6476" y="1150"/>
                  </a:lnTo>
                  <a:lnTo>
                    <a:pt x="6429" y="1196"/>
                  </a:lnTo>
                  <a:lnTo>
                    <a:pt x="6383" y="1244"/>
                  </a:lnTo>
                  <a:lnTo>
                    <a:pt x="6339" y="1295"/>
                  </a:lnTo>
                  <a:lnTo>
                    <a:pt x="6295" y="1350"/>
                  </a:lnTo>
                  <a:lnTo>
                    <a:pt x="6253" y="1405"/>
                  </a:lnTo>
                  <a:lnTo>
                    <a:pt x="6213" y="1463"/>
                  </a:lnTo>
                  <a:lnTo>
                    <a:pt x="6174" y="1524"/>
                  </a:lnTo>
                  <a:lnTo>
                    <a:pt x="6136" y="1586"/>
                  </a:lnTo>
                  <a:lnTo>
                    <a:pt x="6101" y="1651"/>
                  </a:lnTo>
                  <a:lnTo>
                    <a:pt x="6067" y="1717"/>
                  </a:lnTo>
                  <a:lnTo>
                    <a:pt x="6034" y="1785"/>
                  </a:lnTo>
                  <a:lnTo>
                    <a:pt x="6005" y="1854"/>
                  </a:lnTo>
                  <a:lnTo>
                    <a:pt x="5977" y="1926"/>
                  </a:lnTo>
                  <a:lnTo>
                    <a:pt x="5950" y="1999"/>
                  </a:lnTo>
                  <a:lnTo>
                    <a:pt x="5927" y="2073"/>
                  </a:lnTo>
                  <a:lnTo>
                    <a:pt x="5905" y="2148"/>
                  </a:lnTo>
                  <a:lnTo>
                    <a:pt x="5887" y="2225"/>
                  </a:lnTo>
                  <a:lnTo>
                    <a:pt x="5869" y="2303"/>
                  </a:lnTo>
                  <a:lnTo>
                    <a:pt x="5855" y="2382"/>
                  </a:lnTo>
                  <a:lnTo>
                    <a:pt x="5844" y="2461"/>
                  </a:lnTo>
                  <a:lnTo>
                    <a:pt x="5835" y="2541"/>
                  </a:lnTo>
                  <a:lnTo>
                    <a:pt x="5829" y="2622"/>
                  </a:lnTo>
                  <a:lnTo>
                    <a:pt x="5824" y="2704"/>
                  </a:lnTo>
                  <a:lnTo>
                    <a:pt x="5824" y="2786"/>
                  </a:lnTo>
                  <a:lnTo>
                    <a:pt x="5826" y="2869"/>
                  </a:lnTo>
                  <a:lnTo>
                    <a:pt x="5832" y="2951"/>
                  </a:lnTo>
                  <a:lnTo>
                    <a:pt x="5840" y="3034"/>
                  </a:lnTo>
                  <a:lnTo>
                    <a:pt x="5852" y="3117"/>
                  </a:lnTo>
                  <a:lnTo>
                    <a:pt x="5866" y="3200"/>
                  </a:lnTo>
                  <a:lnTo>
                    <a:pt x="5886" y="3295"/>
                  </a:lnTo>
                  <a:lnTo>
                    <a:pt x="5903" y="3389"/>
                  </a:lnTo>
                  <a:lnTo>
                    <a:pt x="5921" y="3482"/>
                  </a:lnTo>
                  <a:lnTo>
                    <a:pt x="5936" y="3575"/>
                  </a:lnTo>
                  <a:lnTo>
                    <a:pt x="5951" y="3668"/>
                  </a:lnTo>
                  <a:lnTo>
                    <a:pt x="5965" y="3760"/>
                  </a:lnTo>
                  <a:lnTo>
                    <a:pt x="5978" y="3852"/>
                  </a:lnTo>
                  <a:lnTo>
                    <a:pt x="5989" y="3943"/>
                  </a:lnTo>
                  <a:lnTo>
                    <a:pt x="6000" y="4034"/>
                  </a:lnTo>
                  <a:lnTo>
                    <a:pt x="6009" y="4125"/>
                  </a:lnTo>
                  <a:lnTo>
                    <a:pt x="6017" y="4216"/>
                  </a:lnTo>
                  <a:lnTo>
                    <a:pt x="6023" y="4307"/>
                  </a:lnTo>
                  <a:lnTo>
                    <a:pt x="6028" y="4398"/>
                  </a:lnTo>
                  <a:lnTo>
                    <a:pt x="6032" y="4490"/>
                  </a:lnTo>
                  <a:lnTo>
                    <a:pt x="6034" y="4581"/>
                  </a:lnTo>
                  <a:lnTo>
                    <a:pt x="6035" y="4672"/>
                  </a:lnTo>
                  <a:lnTo>
                    <a:pt x="6030" y="4774"/>
                  </a:lnTo>
                  <a:lnTo>
                    <a:pt x="6023" y="4873"/>
                  </a:lnTo>
                  <a:lnTo>
                    <a:pt x="6012" y="4972"/>
                  </a:lnTo>
                  <a:lnTo>
                    <a:pt x="5999" y="5068"/>
                  </a:lnTo>
                  <a:lnTo>
                    <a:pt x="5982" y="5163"/>
                  </a:lnTo>
                  <a:lnTo>
                    <a:pt x="5963" y="5256"/>
                  </a:lnTo>
                  <a:lnTo>
                    <a:pt x="5940" y="5347"/>
                  </a:lnTo>
                  <a:lnTo>
                    <a:pt x="5916" y="5438"/>
                  </a:lnTo>
                  <a:lnTo>
                    <a:pt x="5887" y="5526"/>
                  </a:lnTo>
                  <a:lnTo>
                    <a:pt x="5856" y="5612"/>
                  </a:lnTo>
                  <a:lnTo>
                    <a:pt x="5822" y="5697"/>
                  </a:lnTo>
                  <a:lnTo>
                    <a:pt x="5785" y="5778"/>
                  </a:lnTo>
                  <a:lnTo>
                    <a:pt x="5746" y="5859"/>
                  </a:lnTo>
                  <a:lnTo>
                    <a:pt x="5702" y="5938"/>
                  </a:lnTo>
                  <a:lnTo>
                    <a:pt x="5656" y="6016"/>
                  </a:lnTo>
                  <a:lnTo>
                    <a:pt x="5608" y="6091"/>
                  </a:lnTo>
                  <a:lnTo>
                    <a:pt x="5556" y="6164"/>
                  </a:lnTo>
                  <a:lnTo>
                    <a:pt x="5502" y="6236"/>
                  </a:lnTo>
                  <a:lnTo>
                    <a:pt x="5444" y="6306"/>
                  </a:lnTo>
                  <a:lnTo>
                    <a:pt x="5383" y="6373"/>
                  </a:lnTo>
                  <a:lnTo>
                    <a:pt x="5319" y="6439"/>
                  </a:lnTo>
                  <a:lnTo>
                    <a:pt x="5254" y="6503"/>
                  </a:lnTo>
                  <a:lnTo>
                    <a:pt x="5184" y="6565"/>
                  </a:lnTo>
                  <a:lnTo>
                    <a:pt x="5111" y="6625"/>
                  </a:lnTo>
                  <a:lnTo>
                    <a:pt x="5036" y="6682"/>
                  </a:lnTo>
                  <a:lnTo>
                    <a:pt x="4958" y="6739"/>
                  </a:lnTo>
                  <a:lnTo>
                    <a:pt x="4877" y="6792"/>
                  </a:lnTo>
                  <a:lnTo>
                    <a:pt x="4792" y="6844"/>
                  </a:lnTo>
                  <a:lnTo>
                    <a:pt x="4705" y="6894"/>
                  </a:lnTo>
                  <a:lnTo>
                    <a:pt x="4615" y="6941"/>
                  </a:lnTo>
                  <a:lnTo>
                    <a:pt x="4521" y="6988"/>
                  </a:lnTo>
                  <a:lnTo>
                    <a:pt x="4425" y="7031"/>
                  </a:lnTo>
                  <a:lnTo>
                    <a:pt x="4372" y="7054"/>
                  </a:lnTo>
                  <a:lnTo>
                    <a:pt x="4322" y="7078"/>
                  </a:lnTo>
                  <a:lnTo>
                    <a:pt x="4271" y="7101"/>
                  </a:lnTo>
                  <a:lnTo>
                    <a:pt x="4223" y="7125"/>
                  </a:lnTo>
                  <a:lnTo>
                    <a:pt x="4176" y="7148"/>
                  </a:lnTo>
                  <a:lnTo>
                    <a:pt x="4130" y="7172"/>
                  </a:lnTo>
                  <a:lnTo>
                    <a:pt x="4085" y="7196"/>
                  </a:lnTo>
                  <a:lnTo>
                    <a:pt x="4042" y="7221"/>
                  </a:lnTo>
                  <a:lnTo>
                    <a:pt x="4000" y="7246"/>
                  </a:lnTo>
                  <a:lnTo>
                    <a:pt x="3959" y="7270"/>
                  </a:lnTo>
                  <a:lnTo>
                    <a:pt x="3919" y="7295"/>
                  </a:lnTo>
                  <a:lnTo>
                    <a:pt x="3880" y="7320"/>
                  </a:lnTo>
                  <a:lnTo>
                    <a:pt x="3842" y="7345"/>
                  </a:lnTo>
                  <a:lnTo>
                    <a:pt x="3806" y="7370"/>
                  </a:lnTo>
                  <a:lnTo>
                    <a:pt x="3770" y="7397"/>
                  </a:lnTo>
                  <a:lnTo>
                    <a:pt x="3736" y="7423"/>
                  </a:lnTo>
                  <a:lnTo>
                    <a:pt x="3702" y="7449"/>
                  </a:lnTo>
                  <a:lnTo>
                    <a:pt x="3669" y="7476"/>
                  </a:lnTo>
                  <a:lnTo>
                    <a:pt x="3637" y="7502"/>
                  </a:lnTo>
                  <a:lnTo>
                    <a:pt x="3607" y="7529"/>
                  </a:lnTo>
                  <a:lnTo>
                    <a:pt x="3577" y="7557"/>
                  </a:lnTo>
                  <a:lnTo>
                    <a:pt x="3548" y="7584"/>
                  </a:lnTo>
                  <a:lnTo>
                    <a:pt x="3519" y="7613"/>
                  </a:lnTo>
                  <a:lnTo>
                    <a:pt x="3492" y="7641"/>
                  </a:lnTo>
                  <a:lnTo>
                    <a:pt x="3465" y="7669"/>
                  </a:lnTo>
                  <a:lnTo>
                    <a:pt x="3439" y="7698"/>
                  </a:lnTo>
                  <a:lnTo>
                    <a:pt x="3414" y="7728"/>
                  </a:lnTo>
                  <a:lnTo>
                    <a:pt x="3388" y="7757"/>
                  </a:lnTo>
                  <a:lnTo>
                    <a:pt x="3365" y="7787"/>
                  </a:lnTo>
                  <a:lnTo>
                    <a:pt x="3341" y="7817"/>
                  </a:lnTo>
                  <a:lnTo>
                    <a:pt x="3319" y="7847"/>
                  </a:lnTo>
                  <a:lnTo>
                    <a:pt x="3296" y="7878"/>
                  </a:lnTo>
                  <a:lnTo>
                    <a:pt x="3265" y="7836"/>
                  </a:lnTo>
                  <a:lnTo>
                    <a:pt x="3234" y="7795"/>
                  </a:lnTo>
                  <a:lnTo>
                    <a:pt x="3202" y="7755"/>
                  </a:lnTo>
                  <a:lnTo>
                    <a:pt x="3169" y="7717"/>
                  </a:lnTo>
                  <a:lnTo>
                    <a:pt x="3136" y="7681"/>
                  </a:lnTo>
                  <a:lnTo>
                    <a:pt x="3103" y="7645"/>
                  </a:lnTo>
                  <a:lnTo>
                    <a:pt x="3069" y="7610"/>
                  </a:lnTo>
                  <a:lnTo>
                    <a:pt x="3035" y="7576"/>
                  </a:lnTo>
                  <a:lnTo>
                    <a:pt x="3000" y="7543"/>
                  </a:lnTo>
                  <a:lnTo>
                    <a:pt x="2965" y="7513"/>
                  </a:lnTo>
                  <a:lnTo>
                    <a:pt x="2929" y="7483"/>
                  </a:lnTo>
                  <a:lnTo>
                    <a:pt x="2894" y="7453"/>
                  </a:lnTo>
                  <a:lnTo>
                    <a:pt x="2858" y="7426"/>
                  </a:lnTo>
                  <a:lnTo>
                    <a:pt x="2822" y="7398"/>
                  </a:lnTo>
                  <a:lnTo>
                    <a:pt x="2785" y="7371"/>
                  </a:lnTo>
                  <a:lnTo>
                    <a:pt x="2748" y="7346"/>
                  </a:lnTo>
                  <a:lnTo>
                    <a:pt x="2712" y="7321"/>
                  </a:lnTo>
                  <a:lnTo>
                    <a:pt x="2674" y="7298"/>
                  </a:lnTo>
                  <a:lnTo>
                    <a:pt x="2637" y="7275"/>
                  </a:lnTo>
                  <a:lnTo>
                    <a:pt x="2601" y="7253"/>
                  </a:lnTo>
                  <a:lnTo>
                    <a:pt x="2564" y="7231"/>
                  </a:lnTo>
                  <a:lnTo>
                    <a:pt x="2527" y="7210"/>
                  </a:lnTo>
                  <a:lnTo>
                    <a:pt x="2489" y="7190"/>
                  </a:lnTo>
                  <a:lnTo>
                    <a:pt x="2452" y="7170"/>
                  </a:lnTo>
                  <a:lnTo>
                    <a:pt x="2378" y="7132"/>
                  </a:lnTo>
                  <a:lnTo>
                    <a:pt x="2305" y="7096"/>
                  </a:lnTo>
                  <a:lnTo>
                    <a:pt x="2232" y="7062"/>
                  </a:lnTo>
                  <a:lnTo>
                    <a:pt x="2160" y="7028"/>
                  </a:lnTo>
                  <a:lnTo>
                    <a:pt x="2066" y="6984"/>
                  </a:lnTo>
                  <a:lnTo>
                    <a:pt x="1975" y="6938"/>
                  </a:lnTo>
                  <a:lnTo>
                    <a:pt x="1886" y="6890"/>
                  </a:lnTo>
                  <a:lnTo>
                    <a:pt x="1800" y="6840"/>
                  </a:lnTo>
                  <a:lnTo>
                    <a:pt x="1718" y="6789"/>
                  </a:lnTo>
                  <a:lnTo>
                    <a:pt x="1638" y="6735"/>
                  </a:lnTo>
                  <a:lnTo>
                    <a:pt x="1561" y="6679"/>
                  </a:lnTo>
                  <a:lnTo>
                    <a:pt x="1486" y="6622"/>
                  </a:lnTo>
                  <a:lnTo>
                    <a:pt x="1414" y="6563"/>
                  </a:lnTo>
                  <a:lnTo>
                    <a:pt x="1346" y="6502"/>
                  </a:lnTo>
                  <a:lnTo>
                    <a:pt x="1280" y="6439"/>
                  </a:lnTo>
                  <a:lnTo>
                    <a:pt x="1218" y="6374"/>
                  </a:lnTo>
                  <a:lnTo>
                    <a:pt x="1157" y="6307"/>
                  </a:lnTo>
                  <a:lnTo>
                    <a:pt x="1100" y="6238"/>
                  </a:lnTo>
                  <a:lnTo>
                    <a:pt x="1046" y="6168"/>
                  </a:lnTo>
                  <a:lnTo>
                    <a:pt x="993" y="6095"/>
                  </a:lnTo>
                  <a:lnTo>
                    <a:pt x="945" y="6021"/>
                  </a:lnTo>
                  <a:lnTo>
                    <a:pt x="899" y="5944"/>
                  </a:lnTo>
                  <a:lnTo>
                    <a:pt x="856" y="5867"/>
                  </a:lnTo>
                  <a:lnTo>
                    <a:pt x="816" y="5786"/>
                  </a:lnTo>
                  <a:lnTo>
                    <a:pt x="778" y="5704"/>
                  </a:lnTo>
                  <a:lnTo>
                    <a:pt x="744" y="5620"/>
                  </a:lnTo>
                  <a:lnTo>
                    <a:pt x="713" y="5534"/>
                  </a:lnTo>
                  <a:lnTo>
                    <a:pt x="684" y="5446"/>
                  </a:lnTo>
                  <a:lnTo>
                    <a:pt x="658" y="5356"/>
                  </a:lnTo>
                  <a:lnTo>
                    <a:pt x="635" y="5265"/>
                  </a:lnTo>
                  <a:lnTo>
                    <a:pt x="615" y="5170"/>
                  </a:lnTo>
                  <a:lnTo>
                    <a:pt x="598" y="5075"/>
                  </a:lnTo>
                  <a:lnTo>
                    <a:pt x="583" y="4977"/>
                  </a:lnTo>
                  <a:lnTo>
                    <a:pt x="572" y="4878"/>
                  </a:lnTo>
                  <a:lnTo>
                    <a:pt x="563" y="4776"/>
                  </a:lnTo>
                  <a:lnTo>
                    <a:pt x="558" y="4672"/>
                  </a:lnTo>
                  <a:lnTo>
                    <a:pt x="557" y="4624"/>
                  </a:lnTo>
                  <a:lnTo>
                    <a:pt x="557" y="4577"/>
                  </a:lnTo>
                  <a:lnTo>
                    <a:pt x="558" y="4528"/>
                  </a:lnTo>
                  <a:lnTo>
                    <a:pt x="559" y="4480"/>
                  </a:lnTo>
                  <a:lnTo>
                    <a:pt x="561" y="4433"/>
                  </a:lnTo>
                  <a:lnTo>
                    <a:pt x="564" y="4386"/>
                  </a:lnTo>
                  <a:lnTo>
                    <a:pt x="567" y="4339"/>
                  </a:lnTo>
                  <a:lnTo>
                    <a:pt x="570" y="4292"/>
                  </a:lnTo>
                  <a:lnTo>
                    <a:pt x="578" y="4199"/>
                  </a:lnTo>
                  <a:lnTo>
                    <a:pt x="589" y="4106"/>
                  </a:lnTo>
                  <a:lnTo>
                    <a:pt x="600" y="4014"/>
                  </a:lnTo>
                  <a:lnTo>
                    <a:pt x="612" y="3921"/>
                  </a:lnTo>
                  <a:lnTo>
                    <a:pt x="627" y="3830"/>
                  </a:lnTo>
                  <a:lnTo>
                    <a:pt x="641" y="3739"/>
                  </a:lnTo>
                  <a:lnTo>
                    <a:pt x="656" y="3649"/>
                  </a:lnTo>
                  <a:lnTo>
                    <a:pt x="672" y="3559"/>
                  </a:lnTo>
                  <a:lnTo>
                    <a:pt x="687" y="3469"/>
                  </a:lnTo>
                  <a:lnTo>
                    <a:pt x="702" y="3379"/>
                  </a:lnTo>
                  <a:lnTo>
                    <a:pt x="718" y="3290"/>
                  </a:lnTo>
                  <a:lnTo>
                    <a:pt x="733" y="3200"/>
                  </a:lnTo>
                  <a:lnTo>
                    <a:pt x="749" y="3091"/>
                  </a:lnTo>
                  <a:lnTo>
                    <a:pt x="762" y="2986"/>
                  </a:lnTo>
                  <a:lnTo>
                    <a:pt x="771" y="2884"/>
                  </a:lnTo>
                  <a:lnTo>
                    <a:pt x="777" y="2786"/>
                  </a:lnTo>
                  <a:lnTo>
                    <a:pt x="779" y="2691"/>
                  </a:lnTo>
                  <a:lnTo>
                    <a:pt x="779" y="2600"/>
                  </a:lnTo>
                  <a:lnTo>
                    <a:pt x="775" y="2513"/>
                  </a:lnTo>
                  <a:lnTo>
                    <a:pt x="769" y="2428"/>
                  </a:lnTo>
                  <a:lnTo>
                    <a:pt x="759" y="2346"/>
                  </a:lnTo>
                  <a:lnTo>
                    <a:pt x="746" y="2267"/>
                  </a:lnTo>
                  <a:lnTo>
                    <a:pt x="732" y="2191"/>
                  </a:lnTo>
                  <a:lnTo>
                    <a:pt x="715" y="2118"/>
                  </a:lnTo>
                  <a:lnTo>
                    <a:pt x="694" y="2047"/>
                  </a:lnTo>
                  <a:lnTo>
                    <a:pt x="673" y="1979"/>
                  </a:lnTo>
                  <a:lnTo>
                    <a:pt x="648" y="1913"/>
                  </a:lnTo>
                  <a:lnTo>
                    <a:pt x="621" y="1849"/>
                  </a:lnTo>
                  <a:lnTo>
                    <a:pt x="593" y="1788"/>
                  </a:lnTo>
                  <a:lnTo>
                    <a:pt x="563" y="1728"/>
                  </a:lnTo>
                  <a:lnTo>
                    <a:pt x="530" y="1670"/>
                  </a:lnTo>
                  <a:lnTo>
                    <a:pt x="496" y="1614"/>
                  </a:lnTo>
                  <a:lnTo>
                    <a:pt x="462" y="1559"/>
                  </a:lnTo>
                  <a:lnTo>
                    <a:pt x="425" y="1506"/>
                  </a:lnTo>
                  <a:lnTo>
                    <a:pt x="387" y="1454"/>
                  </a:lnTo>
                  <a:lnTo>
                    <a:pt x="347" y="1404"/>
                  </a:lnTo>
                  <a:lnTo>
                    <a:pt x="307" y="1354"/>
                  </a:lnTo>
                  <a:lnTo>
                    <a:pt x="265" y="1306"/>
                  </a:lnTo>
                  <a:lnTo>
                    <a:pt x="222" y="1259"/>
                  </a:lnTo>
                  <a:lnTo>
                    <a:pt x="179" y="1212"/>
                  </a:lnTo>
                  <a:lnTo>
                    <a:pt x="135" y="1165"/>
                  </a:lnTo>
                  <a:lnTo>
                    <a:pt x="90" y="1120"/>
                  </a:lnTo>
                  <a:lnTo>
                    <a:pt x="45" y="1075"/>
                  </a:lnTo>
                  <a:lnTo>
                    <a:pt x="0" y="1030"/>
                  </a:lnTo>
                  <a:close/>
                </a:path>
              </a:pathLst>
            </a:custGeom>
            <a:solidFill>
              <a:srgbClr val="343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5201" y="1681"/>
              <a:ext cx="913" cy="606"/>
            </a:xfrm>
            <a:custGeom>
              <a:avLst/>
              <a:gdLst>
                <a:gd name="T0" fmla="*/ 0 w 5477"/>
                <a:gd name="T1" fmla="*/ 0 h 3638"/>
                <a:gd name="T2" fmla="*/ 0 w 5477"/>
                <a:gd name="T3" fmla="*/ 0 h 3638"/>
                <a:gd name="T4" fmla="*/ 0 w 5477"/>
                <a:gd name="T5" fmla="*/ 0 h 3638"/>
                <a:gd name="T6" fmla="*/ 0 w 5477"/>
                <a:gd name="T7" fmla="*/ 0 h 3638"/>
                <a:gd name="T8" fmla="*/ 0 w 5477"/>
                <a:gd name="T9" fmla="*/ 0 h 3638"/>
                <a:gd name="T10" fmla="*/ 0 w 5477"/>
                <a:gd name="T11" fmla="*/ 0 h 3638"/>
                <a:gd name="T12" fmla="*/ 0 w 5477"/>
                <a:gd name="T13" fmla="*/ 0 h 3638"/>
                <a:gd name="T14" fmla="*/ 0 w 5477"/>
                <a:gd name="T15" fmla="*/ 0 h 3638"/>
                <a:gd name="T16" fmla="*/ 0 w 5477"/>
                <a:gd name="T17" fmla="*/ 0 h 3638"/>
                <a:gd name="T18" fmla="*/ 0 w 5477"/>
                <a:gd name="T19" fmla="*/ 0 h 3638"/>
                <a:gd name="T20" fmla="*/ 0 w 5477"/>
                <a:gd name="T21" fmla="*/ 0 h 3638"/>
                <a:gd name="T22" fmla="*/ 0 w 5477"/>
                <a:gd name="T23" fmla="*/ 0 h 3638"/>
                <a:gd name="T24" fmla="*/ 0 w 5477"/>
                <a:gd name="T25" fmla="*/ 0 h 3638"/>
                <a:gd name="T26" fmla="*/ 0 w 5477"/>
                <a:gd name="T27" fmla="*/ 0 h 3638"/>
                <a:gd name="T28" fmla="*/ 0 w 5477"/>
                <a:gd name="T29" fmla="*/ 0 h 3638"/>
                <a:gd name="T30" fmla="*/ 0 w 5477"/>
                <a:gd name="T31" fmla="*/ 0 h 3638"/>
                <a:gd name="T32" fmla="*/ 0 w 5477"/>
                <a:gd name="T33" fmla="*/ 0 h 3638"/>
                <a:gd name="T34" fmla="*/ 0 w 5477"/>
                <a:gd name="T35" fmla="*/ 0 h 3638"/>
                <a:gd name="T36" fmla="*/ 0 w 5477"/>
                <a:gd name="T37" fmla="*/ 0 h 3638"/>
                <a:gd name="T38" fmla="*/ 0 w 5477"/>
                <a:gd name="T39" fmla="*/ 0 h 3638"/>
                <a:gd name="T40" fmla="*/ 0 w 5477"/>
                <a:gd name="T41" fmla="*/ 0 h 3638"/>
                <a:gd name="T42" fmla="*/ 0 w 5477"/>
                <a:gd name="T43" fmla="*/ 0 h 3638"/>
                <a:gd name="T44" fmla="*/ 0 w 5477"/>
                <a:gd name="T45" fmla="*/ 0 h 3638"/>
                <a:gd name="T46" fmla="*/ 0 w 5477"/>
                <a:gd name="T47" fmla="*/ 0 h 3638"/>
                <a:gd name="T48" fmla="*/ 0 w 5477"/>
                <a:gd name="T49" fmla="*/ 0 h 3638"/>
                <a:gd name="T50" fmla="*/ 0 w 5477"/>
                <a:gd name="T51" fmla="*/ 0 h 3638"/>
                <a:gd name="T52" fmla="*/ 0 w 5477"/>
                <a:gd name="T53" fmla="*/ 0 h 3638"/>
                <a:gd name="T54" fmla="*/ 0 w 5477"/>
                <a:gd name="T55" fmla="*/ 0 h 3638"/>
                <a:gd name="T56" fmla="*/ 0 w 5477"/>
                <a:gd name="T57" fmla="*/ 0 h 3638"/>
                <a:gd name="T58" fmla="*/ 0 w 5477"/>
                <a:gd name="T59" fmla="*/ 0 h 3638"/>
                <a:gd name="T60" fmla="*/ 0 w 5477"/>
                <a:gd name="T61" fmla="*/ 0 h 3638"/>
                <a:gd name="T62" fmla="*/ 0 w 5477"/>
                <a:gd name="T63" fmla="*/ 0 h 3638"/>
                <a:gd name="T64" fmla="*/ 0 w 5477"/>
                <a:gd name="T65" fmla="*/ 0 h 3638"/>
                <a:gd name="T66" fmla="*/ 0 w 5477"/>
                <a:gd name="T67" fmla="*/ 0 h 3638"/>
                <a:gd name="T68" fmla="*/ 0 w 5477"/>
                <a:gd name="T69" fmla="*/ 0 h 3638"/>
                <a:gd name="T70" fmla="*/ 0 w 5477"/>
                <a:gd name="T71" fmla="*/ 0 h 3638"/>
                <a:gd name="T72" fmla="*/ 0 w 5477"/>
                <a:gd name="T73" fmla="*/ 0 h 3638"/>
                <a:gd name="T74" fmla="*/ 0 w 5477"/>
                <a:gd name="T75" fmla="*/ 0 h 3638"/>
                <a:gd name="T76" fmla="*/ 0 w 5477"/>
                <a:gd name="T77" fmla="*/ 0 h 3638"/>
                <a:gd name="T78" fmla="*/ 0 w 5477"/>
                <a:gd name="T79" fmla="*/ 0 h 3638"/>
                <a:gd name="T80" fmla="*/ 0 w 5477"/>
                <a:gd name="T81" fmla="*/ 0 h 3638"/>
                <a:gd name="T82" fmla="*/ 0 w 5477"/>
                <a:gd name="T83" fmla="*/ 0 h 36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77"/>
                <a:gd name="T127" fmla="*/ 0 h 3638"/>
                <a:gd name="T128" fmla="*/ 5477 w 5477"/>
                <a:gd name="T129" fmla="*/ 3638 h 36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77" h="3638">
                  <a:moveTo>
                    <a:pt x="0" y="432"/>
                  </a:moveTo>
                  <a:lnTo>
                    <a:pt x="5" y="536"/>
                  </a:lnTo>
                  <a:lnTo>
                    <a:pt x="14" y="638"/>
                  </a:lnTo>
                  <a:lnTo>
                    <a:pt x="25" y="737"/>
                  </a:lnTo>
                  <a:lnTo>
                    <a:pt x="40" y="835"/>
                  </a:lnTo>
                  <a:lnTo>
                    <a:pt x="57" y="930"/>
                  </a:lnTo>
                  <a:lnTo>
                    <a:pt x="77" y="1025"/>
                  </a:lnTo>
                  <a:lnTo>
                    <a:pt x="100" y="1116"/>
                  </a:lnTo>
                  <a:lnTo>
                    <a:pt x="126" y="1206"/>
                  </a:lnTo>
                  <a:lnTo>
                    <a:pt x="155" y="1294"/>
                  </a:lnTo>
                  <a:lnTo>
                    <a:pt x="186" y="1380"/>
                  </a:lnTo>
                  <a:lnTo>
                    <a:pt x="220" y="1464"/>
                  </a:lnTo>
                  <a:lnTo>
                    <a:pt x="258" y="1546"/>
                  </a:lnTo>
                  <a:lnTo>
                    <a:pt x="298" y="1627"/>
                  </a:lnTo>
                  <a:lnTo>
                    <a:pt x="341" y="1704"/>
                  </a:lnTo>
                  <a:lnTo>
                    <a:pt x="387" y="1781"/>
                  </a:lnTo>
                  <a:lnTo>
                    <a:pt x="435" y="1855"/>
                  </a:lnTo>
                  <a:lnTo>
                    <a:pt x="488" y="1928"/>
                  </a:lnTo>
                  <a:lnTo>
                    <a:pt x="542" y="1998"/>
                  </a:lnTo>
                  <a:lnTo>
                    <a:pt x="599" y="2067"/>
                  </a:lnTo>
                  <a:lnTo>
                    <a:pt x="660" y="2134"/>
                  </a:lnTo>
                  <a:lnTo>
                    <a:pt x="722" y="2199"/>
                  </a:lnTo>
                  <a:lnTo>
                    <a:pt x="788" y="2262"/>
                  </a:lnTo>
                  <a:lnTo>
                    <a:pt x="856" y="2323"/>
                  </a:lnTo>
                  <a:lnTo>
                    <a:pt x="928" y="2382"/>
                  </a:lnTo>
                  <a:lnTo>
                    <a:pt x="1003" y="2439"/>
                  </a:lnTo>
                  <a:lnTo>
                    <a:pt x="1080" y="2495"/>
                  </a:lnTo>
                  <a:lnTo>
                    <a:pt x="1160" y="2549"/>
                  </a:lnTo>
                  <a:lnTo>
                    <a:pt x="1242" y="2600"/>
                  </a:lnTo>
                  <a:lnTo>
                    <a:pt x="1328" y="2650"/>
                  </a:lnTo>
                  <a:lnTo>
                    <a:pt x="1417" y="2698"/>
                  </a:lnTo>
                  <a:lnTo>
                    <a:pt x="1508" y="2744"/>
                  </a:lnTo>
                  <a:lnTo>
                    <a:pt x="1602" y="2788"/>
                  </a:lnTo>
                  <a:lnTo>
                    <a:pt x="1674" y="2822"/>
                  </a:lnTo>
                  <a:lnTo>
                    <a:pt x="1747" y="2856"/>
                  </a:lnTo>
                  <a:lnTo>
                    <a:pt x="1820" y="2892"/>
                  </a:lnTo>
                  <a:lnTo>
                    <a:pt x="1894" y="2930"/>
                  </a:lnTo>
                  <a:lnTo>
                    <a:pt x="1931" y="2950"/>
                  </a:lnTo>
                  <a:lnTo>
                    <a:pt x="1969" y="2970"/>
                  </a:lnTo>
                  <a:lnTo>
                    <a:pt x="2006" y="2991"/>
                  </a:lnTo>
                  <a:lnTo>
                    <a:pt x="2043" y="3013"/>
                  </a:lnTo>
                  <a:lnTo>
                    <a:pt x="2079" y="3035"/>
                  </a:lnTo>
                  <a:lnTo>
                    <a:pt x="2116" y="3058"/>
                  </a:lnTo>
                  <a:lnTo>
                    <a:pt x="2154" y="3081"/>
                  </a:lnTo>
                  <a:lnTo>
                    <a:pt x="2190" y="3106"/>
                  </a:lnTo>
                  <a:lnTo>
                    <a:pt x="2227" y="3131"/>
                  </a:lnTo>
                  <a:lnTo>
                    <a:pt x="2264" y="3158"/>
                  </a:lnTo>
                  <a:lnTo>
                    <a:pt x="2300" y="3186"/>
                  </a:lnTo>
                  <a:lnTo>
                    <a:pt x="2336" y="3213"/>
                  </a:lnTo>
                  <a:lnTo>
                    <a:pt x="2371" y="3243"/>
                  </a:lnTo>
                  <a:lnTo>
                    <a:pt x="2407" y="3273"/>
                  </a:lnTo>
                  <a:lnTo>
                    <a:pt x="2442" y="3303"/>
                  </a:lnTo>
                  <a:lnTo>
                    <a:pt x="2477" y="3336"/>
                  </a:lnTo>
                  <a:lnTo>
                    <a:pt x="2511" y="3370"/>
                  </a:lnTo>
                  <a:lnTo>
                    <a:pt x="2545" y="3405"/>
                  </a:lnTo>
                  <a:lnTo>
                    <a:pt x="2578" y="3441"/>
                  </a:lnTo>
                  <a:lnTo>
                    <a:pt x="2611" y="3477"/>
                  </a:lnTo>
                  <a:lnTo>
                    <a:pt x="2644" y="3515"/>
                  </a:lnTo>
                  <a:lnTo>
                    <a:pt x="2676" y="3555"/>
                  </a:lnTo>
                  <a:lnTo>
                    <a:pt x="2707" y="3596"/>
                  </a:lnTo>
                  <a:lnTo>
                    <a:pt x="2738" y="3638"/>
                  </a:lnTo>
                  <a:lnTo>
                    <a:pt x="2761" y="3607"/>
                  </a:lnTo>
                  <a:lnTo>
                    <a:pt x="2783" y="3577"/>
                  </a:lnTo>
                  <a:lnTo>
                    <a:pt x="2807" y="3547"/>
                  </a:lnTo>
                  <a:lnTo>
                    <a:pt x="2830" y="3517"/>
                  </a:lnTo>
                  <a:lnTo>
                    <a:pt x="2856" y="3488"/>
                  </a:lnTo>
                  <a:lnTo>
                    <a:pt x="2881" y="3458"/>
                  </a:lnTo>
                  <a:lnTo>
                    <a:pt x="2907" y="3429"/>
                  </a:lnTo>
                  <a:lnTo>
                    <a:pt x="2934" y="3401"/>
                  </a:lnTo>
                  <a:lnTo>
                    <a:pt x="2961" y="3373"/>
                  </a:lnTo>
                  <a:lnTo>
                    <a:pt x="2990" y="3344"/>
                  </a:lnTo>
                  <a:lnTo>
                    <a:pt x="3019" y="3317"/>
                  </a:lnTo>
                  <a:lnTo>
                    <a:pt x="3049" y="3289"/>
                  </a:lnTo>
                  <a:lnTo>
                    <a:pt x="3079" y="3262"/>
                  </a:lnTo>
                  <a:lnTo>
                    <a:pt x="3111" y="3236"/>
                  </a:lnTo>
                  <a:lnTo>
                    <a:pt x="3144" y="3209"/>
                  </a:lnTo>
                  <a:lnTo>
                    <a:pt x="3178" y="3183"/>
                  </a:lnTo>
                  <a:lnTo>
                    <a:pt x="3212" y="3157"/>
                  </a:lnTo>
                  <a:lnTo>
                    <a:pt x="3248" y="3130"/>
                  </a:lnTo>
                  <a:lnTo>
                    <a:pt x="3284" y="3105"/>
                  </a:lnTo>
                  <a:lnTo>
                    <a:pt x="3322" y="3080"/>
                  </a:lnTo>
                  <a:lnTo>
                    <a:pt x="3361" y="3055"/>
                  </a:lnTo>
                  <a:lnTo>
                    <a:pt x="3401" y="3030"/>
                  </a:lnTo>
                  <a:lnTo>
                    <a:pt x="3442" y="3006"/>
                  </a:lnTo>
                  <a:lnTo>
                    <a:pt x="3484" y="2981"/>
                  </a:lnTo>
                  <a:lnTo>
                    <a:pt x="3527" y="2956"/>
                  </a:lnTo>
                  <a:lnTo>
                    <a:pt x="3572" y="2932"/>
                  </a:lnTo>
                  <a:lnTo>
                    <a:pt x="3618" y="2908"/>
                  </a:lnTo>
                  <a:lnTo>
                    <a:pt x="3665" y="2885"/>
                  </a:lnTo>
                  <a:lnTo>
                    <a:pt x="3713" y="2861"/>
                  </a:lnTo>
                  <a:lnTo>
                    <a:pt x="3764" y="2838"/>
                  </a:lnTo>
                  <a:lnTo>
                    <a:pt x="3814" y="2814"/>
                  </a:lnTo>
                  <a:lnTo>
                    <a:pt x="3867" y="2791"/>
                  </a:lnTo>
                  <a:lnTo>
                    <a:pt x="3963" y="2748"/>
                  </a:lnTo>
                  <a:lnTo>
                    <a:pt x="4057" y="2701"/>
                  </a:lnTo>
                  <a:lnTo>
                    <a:pt x="4147" y="2654"/>
                  </a:lnTo>
                  <a:lnTo>
                    <a:pt x="4234" y="2604"/>
                  </a:lnTo>
                  <a:lnTo>
                    <a:pt x="4319" y="2552"/>
                  </a:lnTo>
                  <a:lnTo>
                    <a:pt x="4400" y="2499"/>
                  </a:lnTo>
                  <a:lnTo>
                    <a:pt x="4478" y="2442"/>
                  </a:lnTo>
                  <a:lnTo>
                    <a:pt x="4553" y="2385"/>
                  </a:lnTo>
                  <a:lnTo>
                    <a:pt x="4626" y="2325"/>
                  </a:lnTo>
                  <a:lnTo>
                    <a:pt x="4696" y="2263"/>
                  </a:lnTo>
                  <a:lnTo>
                    <a:pt x="4761" y="2199"/>
                  </a:lnTo>
                  <a:lnTo>
                    <a:pt x="4825" y="2133"/>
                  </a:lnTo>
                  <a:lnTo>
                    <a:pt x="4886" y="2066"/>
                  </a:lnTo>
                  <a:lnTo>
                    <a:pt x="4944" y="1996"/>
                  </a:lnTo>
                  <a:lnTo>
                    <a:pt x="4998" y="1924"/>
                  </a:lnTo>
                  <a:lnTo>
                    <a:pt x="5050" y="1851"/>
                  </a:lnTo>
                  <a:lnTo>
                    <a:pt x="5098" y="1776"/>
                  </a:lnTo>
                  <a:lnTo>
                    <a:pt x="5144" y="1698"/>
                  </a:lnTo>
                  <a:lnTo>
                    <a:pt x="5188" y="1619"/>
                  </a:lnTo>
                  <a:lnTo>
                    <a:pt x="5227" y="1538"/>
                  </a:lnTo>
                  <a:lnTo>
                    <a:pt x="5264" y="1457"/>
                  </a:lnTo>
                  <a:lnTo>
                    <a:pt x="5298" y="1372"/>
                  </a:lnTo>
                  <a:lnTo>
                    <a:pt x="5329" y="1286"/>
                  </a:lnTo>
                  <a:lnTo>
                    <a:pt x="5358" y="1198"/>
                  </a:lnTo>
                  <a:lnTo>
                    <a:pt x="5382" y="1107"/>
                  </a:lnTo>
                  <a:lnTo>
                    <a:pt x="5405" y="1016"/>
                  </a:lnTo>
                  <a:lnTo>
                    <a:pt x="5424" y="923"/>
                  </a:lnTo>
                  <a:lnTo>
                    <a:pt x="5441" y="828"/>
                  </a:lnTo>
                  <a:lnTo>
                    <a:pt x="5454" y="732"/>
                  </a:lnTo>
                  <a:lnTo>
                    <a:pt x="5465" y="633"/>
                  </a:lnTo>
                  <a:lnTo>
                    <a:pt x="5472" y="534"/>
                  </a:lnTo>
                  <a:lnTo>
                    <a:pt x="5477" y="432"/>
                  </a:lnTo>
                  <a:lnTo>
                    <a:pt x="5108" y="0"/>
                  </a:lnTo>
                  <a:lnTo>
                    <a:pt x="382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5217" y="1831"/>
              <a:ext cx="881" cy="245"/>
            </a:xfrm>
            <a:custGeom>
              <a:avLst/>
              <a:gdLst>
                <a:gd name="T0" fmla="*/ 0 w 5289"/>
                <a:gd name="T1" fmla="*/ 0 h 1473"/>
                <a:gd name="T2" fmla="*/ 0 w 5289"/>
                <a:gd name="T3" fmla="*/ 0 h 1473"/>
                <a:gd name="T4" fmla="*/ 0 w 5289"/>
                <a:gd name="T5" fmla="*/ 0 h 1473"/>
                <a:gd name="T6" fmla="*/ 0 w 5289"/>
                <a:gd name="T7" fmla="*/ 0 h 1473"/>
                <a:gd name="T8" fmla="*/ 0 w 5289"/>
                <a:gd name="T9" fmla="*/ 0 h 1473"/>
                <a:gd name="T10" fmla="*/ 0 w 5289"/>
                <a:gd name="T11" fmla="*/ 0 h 1473"/>
                <a:gd name="T12" fmla="*/ 0 w 5289"/>
                <a:gd name="T13" fmla="*/ 0 h 1473"/>
                <a:gd name="T14" fmla="*/ 0 w 5289"/>
                <a:gd name="T15" fmla="*/ 0 h 1473"/>
                <a:gd name="T16" fmla="*/ 0 w 5289"/>
                <a:gd name="T17" fmla="*/ 0 h 1473"/>
                <a:gd name="T18" fmla="*/ 0 w 5289"/>
                <a:gd name="T19" fmla="*/ 0 h 1473"/>
                <a:gd name="T20" fmla="*/ 0 w 5289"/>
                <a:gd name="T21" fmla="*/ 0 h 1473"/>
                <a:gd name="T22" fmla="*/ 0 w 5289"/>
                <a:gd name="T23" fmla="*/ 0 h 1473"/>
                <a:gd name="T24" fmla="*/ 0 w 5289"/>
                <a:gd name="T25" fmla="*/ 0 h 1473"/>
                <a:gd name="T26" fmla="*/ 0 w 5289"/>
                <a:gd name="T27" fmla="*/ 0 h 1473"/>
                <a:gd name="T28" fmla="*/ 0 w 5289"/>
                <a:gd name="T29" fmla="*/ 0 h 1473"/>
                <a:gd name="T30" fmla="*/ 0 w 5289"/>
                <a:gd name="T31" fmla="*/ 0 h 1473"/>
                <a:gd name="T32" fmla="*/ 0 w 5289"/>
                <a:gd name="T33" fmla="*/ 0 h 1473"/>
                <a:gd name="T34" fmla="*/ 0 w 5289"/>
                <a:gd name="T35" fmla="*/ 0 h 1473"/>
                <a:gd name="T36" fmla="*/ 0 w 5289"/>
                <a:gd name="T37" fmla="*/ 0 h 1473"/>
                <a:gd name="T38" fmla="*/ 0 w 5289"/>
                <a:gd name="T39" fmla="*/ 0 h 1473"/>
                <a:gd name="T40" fmla="*/ 0 w 5289"/>
                <a:gd name="T41" fmla="*/ 0 h 1473"/>
                <a:gd name="T42" fmla="*/ 0 w 5289"/>
                <a:gd name="T43" fmla="*/ 0 h 1473"/>
                <a:gd name="T44" fmla="*/ 0 w 5289"/>
                <a:gd name="T45" fmla="*/ 0 h 1473"/>
                <a:gd name="T46" fmla="*/ 0 w 5289"/>
                <a:gd name="T47" fmla="*/ 0 h 1473"/>
                <a:gd name="T48" fmla="*/ 0 w 5289"/>
                <a:gd name="T49" fmla="*/ 0 h 1473"/>
                <a:gd name="T50" fmla="*/ 0 w 5289"/>
                <a:gd name="T51" fmla="*/ 0 h 1473"/>
                <a:gd name="T52" fmla="*/ 0 w 5289"/>
                <a:gd name="T53" fmla="*/ 0 h 1473"/>
                <a:gd name="T54" fmla="*/ 0 w 5289"/>
                <a:gd name="T55" fmla="*/ 0 h 1473"/>
                <a:gd name="T56" fmla="*/ 0 w 5289"/>
                <a:gd name="T57" fmla="*/ 0 h 1473"/>
                <a:gd name="T58" fmla="*/ 0 w 5289"/>
                <a:gd name="T59" fmla="*/ 0 h 1473"/>
                <a:gd name="T60" fmla="*/ 0 w 5289"/>
                <a:gd name="T61" fmla="*/ 0 h 1473"/>
                <a:gd name="T62" fmla="*/ 0 w 5289"/>
                <a:gd name="T63" fmla="*/ 0 h 1473"/>
                <a:gd name="T64" fmla="*/ 0 w 5289"/>
                <a:gd name="T65" fmla="*/ 0 h 1473"/>
                <a:gd name="T66" fmla="*/ 0 w 5289"/>
                <a:gd name="T67" fmla="*/ 0 h 1473"/>
                <a:gd name="T68" fmla="*/ 0 w 5289"/>
                <a:gd name="T69" fmla="*/ 0 h 1473"/>
                <a:gd name="T70" fmla="*/ 0 w 5289"/>
                <a:gd name="T71" fmla="*/ 0 h 1473"/>
                <a:gd name="T72" fmla="*/ 0 w 5289"/>
                <a:gd name="T73" fmla="*/ 0 h 1473"/>
                <a:gd name="T74" fmla="*/ 0 w 5289"/>
                <a:gd name="T75" fmla="*/ 0 h 1473"/>
                <a:gd name="T76" fmla="*/ 0 w 5289"/>
                <a:gd name="T77" fmla="*/ 0 h 1473"/>
                <a:gd name="T78" fmla="*/ 0 w 5289"/>
                <a:gd name="T79" fmla="*/ 0 h 1473"/>
                <a:gd name="T80" fmla="*/ 0 w 5289"/>
                <a:gd name="T81" fmla="*/ 0 h 1473"/>
                <a:gd name="T82" fmla="*/ 0 w 5289"/>
                <a:gd name="T83" fmla="*/ 0 h 1473"/>
                <a:gd name="T84" fmla="*/ 0 w 5289"/>
                <a:gd name="T85" fmla="*/ 0 h 1473"/>
                <a:gd name="T86" fmla="*/ 0 w 5289"/>
                <a:gd name="T87" fmla="*/ 0 h 1473"/>
                <a:gd name="T88" fmla="*/ 0 w 5289"/>
                <a:gd name="T89" fmla="*/ 0 h 1473"/>
                <a:gd name="T90" fmla="*/ 0 w 5289"/>
                <a:gd name="T91" fmla="*/ 0 h 1473"/>
                <a:gd name="T92" fmla="*/ 0 w 5289"/>
                <a:gd name="T93" fmla="*/ 0 h 1473"/>
                <a:gd name="T94" fmla="*/ 0 w 5289"/>
                <a:gd name="T95" fmla="*/ 0 h 1473"/>
                <a:gd name="T96" fmla="*/ 0 w 5289"/>
                <a:gd name="T97" fmla="*/ 0 h 1473"/>
                <a:gd name="T98" fmla="*/ 0 w 5289"/>
                <a:gd name="T99" fmla="*/ 0 h 1473"/>
                <a:gd name="T100" fmla="*/ 0 w 5289"/>
                <a:gd name="T101" fmla="*/ 0 h 1473"/>
                <a:gd name="T102" fmla="*/ 0 w 5289"/>
                <a:gd name="T103" fmla="*/ 0 h 1473"/>
                <a:gd name="T104" fmla="*/ 0 w 5289"/>
                <a:gd name="T105" fmla="*/ 0 h 1473"/>
                <a:gd name="T106" fmla="*/ 0 w 5289"/>
                <a:gd name="T107" fmla="*/ 0 h 1473"/>
                <a:gd name="T108" fmla="*/ 0 w 5289"/>
                <a:gd name="T109" fmla="*/ 0 h 1473"/>
                <a:gd name="T110" fmla="*/ 0 w 5289"/>
                <a:gd name="T111" fmla="*/ 0 h 1473"/>
                <a:gd name="T112" fmla="*/ 0 w 5289"/>
                <a:gd name="T113" fmla="*/ 0 h 1473"/>
                <a:gd name="T114" fmla="*/ 0 w 5289"/>
                <a:gd name="T115" fmla="*/ 0 h 1473"/>
                <a:gd name="T116" fmla="*/ 0 w 5289"/>
                <a:gd name="T117" fmla="*/ 0 h 1473"/>
                <a:gd name="T118" fmla="*/ 0 w 5289"/>
                <a:gd name="T119" fmla="*/ 0 h 1473"/>
                <a:gd name="T120" fmla="*/ 0 w 5289"/>
                <a:gd name="T121" fmla="*/ 0 h 1473"/>
                <a:gd name="T122" fmla="*/ 0 w 5289"/>
                <a:gd name="T123" fmla="*/ 0 h 14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289"/>
                <a:gd name="T187" fmla="*/ 0 h 1473"/>
                <a:gd name="T188" fmla="*/ 5289 w 5289"/>
                <a:gd name="T189" fmla="*/ 1473 h 14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289" h="1473">
                  <a:moveTo>
                    <a:pt x="319" y="876"/>
                  </a:moveTo>
                  <a:lnTo>
                    <a:pt x="339" y="874"/>
                  </a:lnTo>
                  <a:lnTo>
                    <a:pt x="359" y="873"/>
                  </a:lnTo>
                  <a:lnTo>
                    <a:pt x="377" y="874"/>
                  </a:lnTo>
                  <a:lnTo>
                    <a:pt x="396" y="875"/>
                  </a:lnTo>
                  <a:lnTo>
                    <a:pt x="413" y="878"/>
                  </a:lnTo>
                  <a:lnTo>
                    <a:pt x="430" y="882"/>
                  </a:lnTo>
                  <a:lnTo>
                    <a:pt x="447" y="887"/>
                  </a:lnTo>
                  <a:lnTo>
                    <a:pt x="463" y="893"/>
                  </a:lnTo>
                  <a:lnTo>
                    <a:pt x="480" y="900"/>
                  </a:lnTo>
                  <a:lnTo>
                    <a:pt x="495" y="907"/>
                  </a:lnTo>
                  <a:lnTo>
                    <a:pt x="510" y="915"/>
                  </a:lnTo>
                  <a:lnTo>
                    <a:pt x="525" y="923"/>
                  </a:lnTo>
                  <a:lnTo>
                    <a:pt x="553" y="941"/>
                  </a:lnTo>
                  <a:lnTo>
                    <a:pt x="582" y="960"/>
                  </a:lnTo>
                  <a:lnTo>
                    <a:pt x="610" y="978"/>
                  </a:lnTo>
                  <a:lnTo>
                    <a:pt x="637" y="997"/>
                  </a:lnTo>
                  <a:lnTo>
                    <a:pt x="652" y="1005"/>
                  </a:lnTo>
                  <a:lnTo>
                    <a:pt x="666" y="1013"/>
                  </a:lnTo>
                  <a:lnTo>
                    <a:pt x="680" y="1021"/>
                  </a:lnTo>
                  <a:lnTo>
                    <a:pt x="695" y="1029"/>
                  </a:lnTo>
                  <a:lnTo>
                    <a:pt x="709" y="1035"/>
                  </a:lnTo>
                  <a:lnTo>
                    <a:pt x="724" y="1040"/>
                  </a:lnTo>
                  <a:lnTo>
                    <a:pt x="740" y="1044"/>
                  </a:lnTo>
                  <a:lnTo>
                    <a:pt x="755" y="1048"/>
                  </a:lnTo>
                  <a:lnTo>
                    <a:pt x="772" y="1050"/>
                  </a:lnTo>
                  <a:lnTo>
                    <a:pt x="788" y="1051"/>
                  </a:lnTo>
                  <a:lnTo>
                    <a:pt x="804" y="1051"/>
                  </a:lnTo>
                  <a:lnTo>
                    <a:pt x="822" y="1049"/>
                  </a:lnTo>
                  <a:lnTo>
                    <a:pt x="841" y="1047"/>
                  </a:lnTo>
                  <a:lnTo>
                    <a:pt x="861" y="1043"/>
                  </a:lnTo>
                  <a:lnTo>
                    <a:pt x="880" y="1039"/>
                  </a:lnTo>
                  <a:lnTo>
                    <a:pt x="900" y="1034"/>
                  </a:lnTo>
                  <a:lnTo>
                    <a:pt x="939" y="1021"/>
                  </a:lnTo>
                  <a:lnTo>
                    <a:pt x="979" y="1008"/>
                  </a:lnTo>
                  <a:lnTo>
                    <a:pt x="1057" y="977"/>
                  </a:lnTo>
                  <a:lnTo>
                    <a:pt x="1136" y="945"/>
                  </a:lnTo>
                  <a:lnTo>
                    <a:pt x="1175" y="928"/>
                  </a:lnTo>
                  <a:lnTo>
                    <a:pt x="1214" y="913"/>
                  </a:lnTo>
                  <a:lnTo>
                    <a:pt x="1253" y="900"/>
                  </a:lnTo>
                  <a:lnTo>
                    <a:pt x="1291" y="888"/>
                  </a:lnTo>
                  <a:lnTo>
                    <a:pt x="1309" y="883"/>
                  </a:lnTo>
                  <a:lnTo>
                    <a:pt x="1328" y="879"/>
                  </a:lnTo>
                  <a:lnTo>
                    <a:pt x="1347" y="875"/>
                  </a:lnTo>
                  <a:lnTo>
                    <a:pt x="1365" y="873"/>
                  </a:lnTo>
                  <a:lnTo>
                    <a:pt x="1383" y="871"/>
                  </a:lnTo>
                  <a:lnTo>
                    <a:pt x="1402" y="870"/>
                  </a:lnTo>
                  <a:lnTo>
                    <a:pt x="1419" y="870"/>
                  </a:lnTo>
                  <a:lnTo>
                    <a:pt x="1436" y="871"/>
                  </a:lnTo>
                  <a:lnTo>
                    <a:pt x="4406" y="1042"/>
                  </a:lnTo>
                  <a:lnTo>
                    <a:pt x="4429" y="1040"/>
                  </a:lnTo>
                  <a:lnTo>
                    <a:pt x="4451" y="1037"/>
                  </a:lnTo>
                  <a:lnTo>
                    <a:pt x="4473" y="1034"/>
                  </a:lnTo>
                  <a:lnTo>
                    <a:pt x="4493" y="1029"/>
                  </a:lnTo>
                  <a:lnTo>
                    <a:pt x="4514" y="1023"/>
                  </a:lnTo>
                  <a:lnTo>
                    <a:pt x="4533" y="1018"/>
                  </a:lnTo>
                  <a:lnTo>
                    <a:pt x="4553" y="1011"/>
                  </a:lnTo>
                  <a:lnTo>
                    <a:pt x="4572" y="1004"/>
                  </a:lnTo>
                  <a:lnTo>
                    <a:pt x="4592" y="996"/>
                  </a:lnTo>
                  <a:lnTo>
                    <a:pt x="4611" y="988"/>
                  </a:lnTo>
                  <a:lnTo>
                    <a:pt x="4630" y="978"/>
                  </a:lnTo>
                  <a:lnTo>
                    <a:pt x="4649" y="968"/>
                  </a:lnTo>
                  <a:lnTo>
                    <a:pt x="4689" y="947"/>
                  </a:lnTo>
                  <a:lnTo>
                    <a:pt x="4729" y="922"/>
                  </a:lnTo>
                  <a:lnTo>
                    <a:pt x="4771" y="898"/>
                  </a:lnTo>
                  <a:lnTo>
                    <a:pt x="4807" y="879"/>
                  </a:lnTo>
                  <a:lnTo>
                    <a:pt x="4822" y="872"/>
                  </a:lnTo>
                  <a:lnTo>
                    <a:pt x="4837" y="866"/>
                  </a:lnTo>
                  <a:lnTo>
                    <a:pt x="4852" y="861"/>
                  </a:lnTo>
                  <a:lnTo>
                    <a:pt x="4866" y="857"/>
                  </a:lnTo>
                  <a:lnTo>
                    <a:pt x="4879" y="853"/>
                  </a:lnTo>
                  <a:lnTo>
                    <a:pt x="4893" y="850"/>
                  </a:lnTo>
                  <a:lnTo>
                    <a:pt x="4907" y="849"/>
                  </a:lnTo>
                  <a:lnTo>
                    <a:pt x="4921" y="848"/>
                  </a:lnTo>
                  <a:lnTo>
                    <a:pt x="4953" y="847"/>
                  </a:lnTo>
                  <a:lnTo>
                    <a:pt x="4990" y="847"/>
                  </a:lnTo>
                  <a:lnTo>
                    <a:pt x="4966" y="886"/>
                  </a:lnTo>
                  <a:lnTo>
                    <a:pt x="4940" y="924"/>
                  </a:lnTo>
                  <a:lnTo>
                    <a:pt x="4912" y="962"/>
                  </a:lnTo>
                  <a:lnTo>
                    <a:pt x="4885" y="1001"/>
                  </a:lnTo>
                  <a:lnTo>
                    <a:pt x="4856" y="1039"/>
                  </a:lnTo>
                  <a:lnTo>
                    <a:pt x="4826" y="1077"/>
                  </a:lnTo>
                  <a:lnTo>
                    <a:pt x="4795" y="1113"/>
                  </a:lnTo>
                  <a:lnTo>
                    <a:pt x="4764" y="1151"/>
                  </a:lnTo>
                  <a:lnTo>
                    <a:pt x="4731" y="1188"/>
                  </a:lnTo>
                  <a:lnTo>
                    <a:pt x="4697" y="1226"/>
                  </a:lnTo>
                  <a:lnTo>
                    <a:pt x="4661" y="1262"/>
                  </a:lnTo>
                  <a:lnTo>
                    <a:pt x="4625" y="1299"/>
                  </a:lnTo>
                  <a:lnTo>
                    <a:pt x="4588" y="1335"/>
                  </a:lnTo>
                  <a:lnTo>
                    <a:pt x="4549" y="1370"/>
                  </a:lnTo>
                  <a:lnTo>
                    <a:pt x="4509" y="1406"/>
                  </a:lnTo>
                  <a:lnTo>
                    <a:pt x="4467" y="1441"/>
                  </a:lnTo>
                  <a:lnTo>
                    <a:pt x="4445" y="1441"/>
                  </a:lnTo>
                  <a:lnTo>
                    <a:pt x="4425" y="1440"/>
                  </a:lnTo>
                  <a:lnTo>
                    <a:pt x="4405" y="1438"/>
                  </a:lnTo>
                  <a:lnTo>
                    <a:pt x="4385" y="1436"/>
                  </a:lnTo>
                  <a:lnTo>
                    <a:pt x="4365" y="1433"/>
                  </a:lnTo>
                  <a:lnTo>
                    <a:pt x="4346" y="1429"/>
                  </a:lnTo>
                  <a:lnTo>
                    <a:pt x="4327" y="1425"/>
                  </a:lnTo>
                  <a:lnTo>
                    <a:pt x="4308" y="1420"/>
                  </a:lnTo>
                  <a:lnTo>
                    <a:pt x="4271" y="1409"/>
                  </a:lnTo>
                  <a:lnTo>
                    <a:pt x="4235" y="1396"/>
                  </a:lnTo>
                  <a:lnTo>
                    <a:pt x="4199" y="1383"/>
                  </a:lnTo>
                  <a:lnTo>
                    <a:pt x="4163" y="1368"/>
                  </a:lnTo>
                  <a:lnTo>
                    <a:pt x="4129" y="1353"/>
                  </a:lnTo>
                  <a:lnTo>
                    <a:pt x="4093" y="1338"/>
                  </a:lnTo>
                  <a:lnTo>
                    <a:pt x="4056" y="1323"/>
                  </a:lnTo>
                  <a:lnTo>
                    <a:pt x="4019" y="1310"/>
                  </a:lnTo>
                  <a:lnTo>
                    <a:pt x="3981" y="1297"/>
                  </a:lnTo>
                  <a:lnTo>
                    <a:pt x="3943" y="1286"/>
                  </a:lnTo>
                  <a:lnTo>
                    <a:pt x="3923" y="1281"/>
                  </a:lnTo>
                  <a:lnTo>
                    <a:pt x="3903" y="1277"/>
                  </a:lnTo>
                  <a:lnTo>
                    <a:pt x="3882" y="1273"/>
                  </a:lnTo>
                  <a:lnTo>
                    <a:pt x="3861" y="1270"/>
                  </a:lnTo>
                  <a:lnTo>
                    <a:pt x="3844" y="1269"/>
                  </a:lnTo>
                  <a:lnTo>
                    <a:pt x="3826" y="1268"/>
                  </a:lnTo>
                  <a:lnTo>
                    <a:pt x="3809" y="1269"/>
                  </a:lnTo>
                  <a:lnTo>
                    <a:pt x="3792" y="1270"/>
                  </a:lnTo>
                  <a:lnTo>
                    <a:pt x="3774" y="1273"/>
                  </a:lnTo>
                  <a:lnTo>
                    <a:pt x="3756" y="1276"/>
                  </a:lnTo>
                  <a:lnTo>
                    <a:pt x="3738" y="1281"/>
                  </a:lnTo>
                  <a:lnTo>
                    <a:pt x="3720" y="1286"/>
                  </a:lnTo>
                  <a:lnTo>
                    <a:pt x="3684" y="1298"/>
                  </a:lnTo>
                  <a:lnTo>
                    <a:pt x="3648" y="1312"/>
                  </a:lnTo>
                  <a:lnTo>
                    <a:pt x="3612" y="1327"/>
                  </a:lnTo>
                  <a:lnTo>
                    <a:pt x="3576" y="1344"/>
                  </a:lnTo>
                  <a:lnTo>
                    <a:pt x="3529" y="1366"/>
                  </a:lnTo>
                  <a:lnTo>
                    <a:pt x="3481" y="1387"/>
                  </a:lnTo>
                  <a:lnTo>
                    <a:pt x="3457" y="1397"/>
                  </a:lnTo>
                  <a:lnTo>
                    <a:pt x="3431" y="1407"/>
                  </a:lnTo>
                  <a:lnTo>
                    <a:pt x="3406" y="1417"/>
                  </a:lnTo>
                  <a:lnTo>
                    <a:pt x="3381" y="1425"/>
                  </a:lnTo>
                  <a:lnTo>
                    <a:pt x="3355" y="1433"/>
                  </a:lnTo>
                  <a:lnTo>
                    <a:pt x="3330" y="1440"/>
                  </a:lnTo>
                  <a:lnTo>
                    <a:pt x="3304" y="1446"/>
                  </a:lnTo>
                  <a:lnTo>
                    <a:pt x="3278" y="1452"/>
                  </a:lnTo>
                  <a:lnTo>
                    <a:pt x="3252" y="1456"/>
                  </a:lnTo>
                  <a:lnTo>
                    <a:pt x="3226" y="1460"/>
                  </a:lnTo>
                  <a:lnTo>
                    <a:pt x="3199" y="1462"/>
                  </a:lnTo>
                  <a:lnTo>
                    <a:pt x="3174" y="1463"/>
                  </a:lnTo>
                  <a:lnTo>
                    <a:pt x="3164" y="1463"/>
                  </a:lnTo>
                  <a:lnTo>
                    <a:pt x="3153" y="1462"/>
                  </a:lnTo>
                  <a:lnTo>
                    <a:pt x="3143" y="1461"/>
                  </a:lnTo>
                  <a:lnTo>
                    <a:pt x="3134" y="1458"/>
                  </a:lnTo>
                  <a:lnTo>
                    <a:pt x="3114" y="1454"/>
                  </a:lnTo>
                  <a:lnTo>
                    <a:pt x="3096" y="1447"/>
                  </a:lnTo>
                  <a:lnTo>
                    <a:pt x="3079" y="1440"/>
                  </a:lnTo>
                  <a:lnTo>
                    <a:pt x="3061" y="1431"/>
                  </a:lnTo>
                  <a:lnTo>
                    <a:pt x="3045" y="1421"/>
                  </a:lnTo>
                  <a:lnTo>
                    <a:pt x="3028" y="1410"/>
                  </a:lnTo>
                  <a:lnTo>
                    <a:pt x="2997" y="1387"/>
                  </a:lnTo>
                  <a:lnTo>
                    <a:pt x="2964" y="1363"/>
                  </a:lnTo>
                  <a:lnTo>
                    <a:pt x="2947" y="1351"/>
                  </a:lnTo>
                  <a:lnTo>
                    <a:pt x="2931" y="1340"/>
                  </a:lnTo>
                  <a:lnTo>
                    <a:pt x="2915" y="1329"/>
                  </a:lnTo>
                  <a:lnTo>
                    <a:pt x="2897" y="1319"/>
                  </a:lnTo>
                  <a:lnTo>
                    <a:pt x="2865" y="1304"/>
                  </a:lnTo>
                  <a:lnTo>
                    <a:pt x="2835" y="1291"/>
                  </a:lnTo>
                  <a:lnTo>
                    <a:pt x="2805" y="1279"/>
                  </a:lnTo>
                  <a:lnTo>
                    <a:pt x="2775" y="1270"/>
                  </a:lnTo>
                  <a:lnTo>
                    <a:pt x="2746" y="1263"/>
                  </a:lnTo>
                  <a:lnTo>
                    <a:pt x="2716" y="1258"/>
                  </a:lnTo>
                  <a:lnTo>
                    <a:pt x="2687" y="1255"/>
                  </a:lnTo>
                  <a:lnTo>
                    <a:pt x="2659" y="1254"/>
                  </a:lnTo>
                  <a:lnTo>
                    <a:pt x="2646" y="1254"/>
                  </a:lnTo>
                  <a:lnTo>
                    <a:pt x="2635" y="1254"/>
                  </a:lnTo>
                  <a:lnTo>
                    <a:pt x="2623" y="1255"/>
                  </a:lnTo>
                  <a:lnTo>
                    <a:pt x="2611" y="1256"/>
                  </a:lnTo>
                  <a:lnTo>
                    <a:pt x="2581" y="1259"/>
                  </a:lnTo>
                  <a:lnTo>
                    <a:pt x="2551" y="1265"/>
                  </a:lnTo>
                  <a:lnTo>
                    <a:pt x="2520" y="1272"/>
                  </a:lnTo>
                  <a:lnTo>
                    <a:pt x="2491" y="1281"/>
                  </a:lnTo>
                  <a:lnTo>
                    <a:pt x="2461" y="1293"/>
                  </a:lnTo>
                  <a:lnTo>
                    <a:pt x="2432" y="1305"/>
                  </a:lnTo>
                  <a:lnTo>
                    <a:pt x="2402" y="1319"/>
                  </a:lnTo>
                  <a:lnTo>
                    <a:pt x="2374" y="1335"/>
                  </a:lnTo>
                  <a:lnTo>
                    <a:pt x="2341" y="1355"/>
                  </a:lnTo>
                  <a:lnTo>
                    <a:pt x="2310" y="1377"/>
                  </a:lnTo>
                  <a:lnTo>
                    <a:pt x="2280" y="1398"/>
                  </a:lnTo>
                  <a:lnTo>
                    <a:pt x="2248" y="1419"/>
                  </a:lnTo>
                  <a:lnTo>
                    <a:pt x="2232" y="1429"/>
                  </a:lnTo>
                  <a:lnTo>
                    <a:pt x="2216" y="1437"/>
                  </a:lnTo>
                  <a:lnTo>
                    <a:pt x="2200" y="1445"/>
                  </a:lnTo>
                  <a:lnTo>
                    <a:pt x="2183" y="1453"/>
                  </a:lnTo>
                  <a:lnTo>
                    <a:pt x="2166" y="1460"/>
                  </a:lnTo>
                  <a:lnTo>
                    <a:pt x="2147" y="1465"/>
                  </a:lnTo>
                  <a:lnTo>
                    <a:pt x="2128" y="1469"/>
                  </a:lnTo>
                  <a:lnTo>
                    <a:pt x="2108" y="1472"/>
                  </a:lnTo>
                  <a:lnTo>
                    <a:pt x="2087" y="1473"/>
                  </a:lnTo>
                  <a:lnTo>
                    <a:pt x="2065" y="1473"/>
                  </a:lnTo>
                  <a:lnTo>
                    <a:pt x="2044" y="1472"/>
                  </a:lnTo>
                  <a:lnTo>
                    <a:pt x="2023" y="1470"/>
                  </a:lnTo>
                  <a:lnTo>
                    <a:pt x="2003" y="1467"/>
                  </a:lnTo>
                  <a:lnTo>
                    <a:pt x="1983" y="1463"/>
                  </a:lnTo>
                  <a:lnTo>
                    <a:pt x="1965" y="1457"/>
                  </a:lnTo>
                  <a:lnTo>
                    <a:pt x="1948" y="1450"/>
                  </a:lnTo>
                  <a:lnTo>
                    <a:pt x="1922" y="1439"/>
                  </a:lnTo>
                  <a:lnTo>
                    <a:pt x="1894" y="1426"/>
                  </a:lnTo>
                  <a:lnTo>
                    <a:pt x="1866" y="1410"/>
                  </a:lnTo>
                  <a:lnTo>
                    <a:pt x="1835" y="1394"/>
                  </a:lnTo>
                  <a:lnTo>
                    <a:pt x="1803" y="1377"/>
                  </a:lnTo>
                  <a:lnTo>
                    <a:pt x="1769" y="1358"/>
                  </a:lnTo>
                  <a:lnTo>
                    <a:pt x="1736" y="1341"/>
                  </a:lnTo>
                  <a:lnTo>
                    <a:pt x="1701" y="1323"/>
                  </a:lnTo>
                  <a:lnTo>
                    <a:pt x="1665" y="1307"/>
                  </a:lnTo>
                  <a:lnTo>
                    <a:pt x="1628" y="1293"/>
                  </a:lnTo>
                  <a:lnTo>
                    <a:pt x="1610" y="1286"/>
                  </a:lnTo>
                  <a:lnTo>
                    <a:pt x="1592" y="1280"/>
                  </a:lnTo>
                  <a:lnTo>
                    <a:pt x="1574" y="1274"/>
                  </a:lnTo>
                  <a:lnTo>
                    <a:pt x="1555" y="1270"/>
                  </a:lnTo>
                  <a:lnTo>
                    <a:pt x="1537" y="1266"/>
                  </a:lnTo>
                  <a:lnTo>
                    <a:pt x="1518" y="1263"/>
                  </a:lnTo>
                  <a:lnTo>
                    <a:pt x="1500" y="1260"/>
                  </a:lnTo>
                  <a:lnTo>
                    <a:pt x="1482" y="1259"/>
                  </a:lnTo>
                  <a:lnTo>
                    <a:pt x="1463" y="1258"/>
                  </a:lnTo>
                  <a:lnTo>
                    <a:pt x="1446" y="1259"/>
                  </a:lnTo>
                  <a:lnTo>
                    <a:pt x="1427" y="1260"/>
                  </a:lnTo>
                  <a:lnTo>
                    <a:pt x="1410" y="1263"/>
                  </a:lnTo>
                  <a:lnTo>
                    <a:pt x="1390" y="1266"/>
                  </a:lnTo>
                  <a:lnTo>
                    <a:pt x="1371" y="1271"/>
                  </a:lnTo>
                  <a:lnTo>
                    <a:pt x="1353" y="1276"/>
                  </a:lnTo>
                  <a:lnTo>
                    <a:pt x="1335" y="1281"/>
                  </a:lnTo>
                  <a:lnTo>
                    <a:pt x="1301" y="1295"/>
                  </a:lnTo>
                  <a:lnTo>
                    <a:pt x="1268" y="1309"/>
                  </a:lnTo>
                  <a:lnTo>
                    <a:pt x="1205" y="1341"/>
                  </a:lnTo>
                  <a:lnTo>
                    <a:pt x="1143" y="1374"/>
                  </a:lnTo>
                  <a:lnTo>
                    <a:pt x="1112" y="1389"/>
                  </a:lnTo>
                  <a:lnTo>
                    <a:pt x="1080" y="1404"/>
                  </a:lnTo>
                  <a:lnTo>
                    <a:pt x="1064" y="1411"/>
                  </a:lnTo>
                  <a:lnTo>
                    <a:pt x="1047" y="1419"/>
                  </a:lnTo>
                  <a:lnTo>
                    <a:pt x="1030" y="1425"/>
                  </a:lnTo>
                  <a:lnTo>
                    <a:pt x="1012" y="1431"/>
                  </a:lnTo>
                  <a:lnTo>
                    <a:pt x="994" y="1436"/>
                  </a:lnTo>
                  <a:lnTo>
                    <a:pt x="975" y="1441"/>
                  </a:lnTo>
                  <a:lnTo>
                    <a:pt x="957" y="1445"/>
                  </a:lnTo>
                  <a:lnTo>
                    <a:pt x="938" y="1448"/>
                  </a:lnTo>
                  <a:lnTo>
                    <a:pt x="917" y="1451"/>
                  </a:lnTo>
                  <a:lnTo>
                    <a:pt x="897" y="1453"/>
                  </a:lnTo>
                  <a:lnTo>
                    <a:pt x="875" y="1455"/>
                  </a:lnTo>
                  <a:lnTo>
                    <a:pt x="853" y="1455"/>
                  </a:lnTo>
                  <a:lnTo>
                    <a:pt x="807" y="1420"/>
                  </a:lnTo>
                  <a:lnTo>
                    <a:pt x="763" y="1384"/>
                  </a:lnTo>
                  <a:lnTo>
                    <a:pt x="722" y="1347"/>
                  </a:lnTo>
                  <a:lnTo>
                    <a:pt x="682" y="1311"/>
                  </a:lnTo>
                  <a:lnTo>
                    <a:pt x="644" y="1274"/>
                  </a:lnTo>
                  <a:lnTo>
                    <a:pt x="608" y="1238"/>
                  </a:lnTo>
                  <a:lnTo>
                    <a:pt x="573" y="1203"/>
                  </a:lnTo>
                  <a:lnTo>
                    <a:pt x="539" y="1166"/>
                  </a:lnTo>
                  <a:lnTo>
                    <a:pt x="507" y="1130"/>
                  </a:lnTo>
                  <a:lnTo>
                    <a:pt x="477" y="1093"/>
                  </a:lnTo>
                  <a:lnTo>
                    <a:pt x="448" y="1057"/>
                  </a:lnTo>
                  <a:lnTo>
                    <a:pt x="419" y="1020"/>
                  </a:lnTo>
                  <a:lnTo>
                    <a:pt x="393" y="984"/>
                  </a:lnTo>
                  <a:lnTo>
                    <a:pt x="367" y="948"/>
                  </a:lnTo>
                  <a:lnTo>
                    <a:pt x="342" y="912"/>
                  </a:lnTo>
                  <a:lnTo>
                    <a:pt x="319" y="876"/>
                  </a:lnTo>
                  <a:close/>
                  <a:moveTo>
                    <a:pt x="0" y="91"/>
                  </a:moveTo>
                  <a:lnTo>
                    <a:pt x="25" y="85"/>
                  </a:lnTo>
                  <a:lnTo>
                    <a:pt x="50" y="78"/>
                  </a:lnTo>
                  <a:lnTo>
                    <a:pt x="76" y="70"/>
                  </a:lnTo>
                  <a:lnTo>
                    <a:pt x="103" y="63"/>
                  </a:lnTo>
                  <a:lnTo>
                    <a:pt x="131" y="55"/>
                  </a:lnTo>
                  <a:lnTo>
                    <a:pt x="160" y="48"/>
                  </a:lnTo>
                  <a:lnTo>
                    <a:pt x="191" y="43"/>
                  </a:lnTo>
                  <a:lnTo>
                    <a:pt x="223" y="39"/>
                  </a:lnTo>
                  <a:lnTo>
                    <a:pt x="239" y="38"/>
                  </a:lnTo>
                  <a:lnTo>
                    <a:pt x="256" y="37"/>
                  </a:lnTo>
                  <a:lnTo>
                    <a:pt x="274" y="37"/>
                  </a:lnTo>
                  <a:lnTo>
                    <a:pt x="292" y="38"/>
                  </a:lnTo>
                  <a:lnTo>
                    <a:pt x="312" y="39"/>
                  </a:lnTo>
                  <a:lnTo>
                    <a:pt x="331" y="41"/>
                  </a:lnTo>
                  <a:lnTo>
                    <a:pt x="351" y="44"/>
                  </a:lnTo>
                  <a:lnTo>
                    <a:pt x="371" y="49"/>
                  </a:lnTo>
                  <a:lnTo>
                    <a:pt x="393" y="54"/>
                  </a:lnTo>
                  <a:lnTo>
                    <a:pt x="415" y="60"/>
                  </a:lnTo>
                  <a:lnTo>
                    <a:pt x="438" y="67"/>
                  </a:lnTo>
                  <a:lnTo>
                    <a:pt x="461" y="75"/>
                  </a:lnTo>
                  <a:lnTo>
                    <a:pt x="486" y="86"/>
                  </a:lnTo>
                  <a:lnTo>
                    <a:pt x="510" y="96"/>
                  </a:lnTo>
                  <a:lnTo>
                    <a:pt x="536" y="109"/>
                  </a:lnTo>
                  <a:lnTo>
                    <a:pt x="563" y="122"/>
                  </a:lnTo>
                  <a:lnTo>
                    <a:pt x="587" y="135"/>
                  </a:lnTo>
                  <a:lnTo>
                    <a:pt x="612" y="146"/>
                  </a:lnTo>
                  <a:lnTo>
                    <a:pt x="637" y="156"/>
                  </a:lnTo>
                  <a:lnTo>
                    <a:pt x="664" y="165"/>
                  </a:lnTo>
                  <a:lnTo>
                    <a:pt x="692" y="174"/>
                  </a:lnTo>
                  <a:lnTo>
                    <a:pt x="719" y="182"/>
                  </a:lnTo>
                  <a:lnTo>
                    <a:pt x="748" y="188"/>
                  </a:lnTo>
                  <a:lnTo>
                    <a:pt x="777" y="193"/>
                  </a:lnTo>
                  <a:lnTo>
                    <a:pt x="806" y="198"/>
                  </a:lnTo>
                  <a:lnTo>
                    <a:pt x="835" y="201"/>
                  </a:lnTo>
                  <a:lnTo>
                    <a:pt x="865" y="203"/>
                  </a:lnTo>
                  <a:lnTo>
                    <a:pt x="895" y="204"/>
                  </a:lnTo>
                  <a:lnTo>
                    <a:pt x="923" y="204"/>
                  </a:lnTo>
                  <a:lnTo>
                    <a:pt x="953" y="203"/>
                  </a:lnTo>
                  <a:lnTo>
                    <a:pt x="982" y="201"/>
                  </a:lnTo>
                  <a:lnTo>
                    <a:pt x="1009" y="197"/>
                  </a:lnTo>
                  <a:lnTo>
                    <a:pt x="1061" y="190"/>
                  </a:lnTo>
                  <a:lnTo>
                    <a:pt x="1113" y="182"/>
                  </a:lnTo>
                  <a:lnTo>
                    <a:pt x="1163" y="176"/>
                  </a:lnTo>
                  <a:lnTo>
                    <a:pt x="1214" y="169"/>
                  </a:lnTo>
                  <a:lnTo>
                    <a:pt x="1264" y="163"/>
                  </a:lnTo>
                  <a:lnTo>
                    <a:pt x="1315" y="159"/>
                  </a:lnTo>
                  <a:lnTo>
                    <a:pt x="1364" y="155"/>
                  </a:lnTo>
                  <a:lnTo>
                    <a:pt x="1414" y="153"/>
                  </a:lnTo>
                  <a:lnTo>
                    <a:pt x="1464" y="151"/>
                  </a:lnTo>
                  <a:lnTo>
                    <a:pt x="1514" y="151"/>
                  </a:lnTo>
                  <a:lnTo>
                    <a:pt x="1563" y="152"/>
                  </a:lnTo>
                  <a:lnTo>
                    <a:pt x="1614" y="155"/>
                  </a:lnTo>
                  <a:lnTo>
                    <a:pt x="1664" y="159"/>
                  </a:lnTo>
                  <a:lnTo>
                    <a:pt x="1715" y="165"/>
                  </a:lnTo>
                  <a:lnTo>
                    <a:pt x="1765" y="174"/>
                  </a:lnTo>
                  <a:lnTo>
                    <a:pt x="1816" y="183"/>
                  </a:lnTo>
                  <a:lnTo>
                    <a:pt x="1847" y="189"/>
                  </a:lnTo>
                  <a:lnTo>
                    <a:pt x="1878" y="194"/>
                  </a:lnTo>
                  <a:lnTo>
                    <a:pt x="1909" y="198"/>
                  </a:lnTo>
                  <a:lnTo>
                    <a:pt x="1939" y="201"/>
                  </a:lnTo>
                  <a:lnTo>
                    <a:pt x="1969" y="202"/>
                  </a:lnTo>
                  <a:lnTo>
                    <a:pt x="1999" y="203"/>
                  </a:lnTo>
                  <a:lnTo>
                    <a:pt x="2028" y="203"/>
                  </a:lnTo>
                  <a:lnTo>
                    <a:pt x="2057" y="201"/>
                  </a:lnTo>
                  <a:lnTo>
                    <a:pt x="2085" y="199"/>
                  </a:lnTo>
                  <a:lnTo>
                    <a:pt x="2114" y="195"/>
                  </a:lnTo>
                  <a:lnTo>
                    <a:pt x="2140" y="191"/>
                  </a:lnTo>
                  <a:lnTo>
                    <a:pt x="2168" y="185"/>
                  </a:lnTo>
                  <a:lnTo>
                    <a:pt x="2193" y="178"/>
                  </a:lnTo>
                  <a:lnTo>
                    <a:pt x="2219" y="171"/>
                  </a:lnTo>
                  <a:lnTo>
                    <a:pt x="2245" y="161"/>
                  </a:lnTo>
                  <a:lnTo>
                    <a:pt x="2268" y="151"/>
                  </a:lnTo>
                  <a:lnTo>
                    <a:pt x="2300" y="139"/>
                  </a:lnTo>
                  <a:lnTo>
                    <a:pt x="2330" y="127"/>
                  </a:lnTo>
                  <a:lnTo>
                    <a:pt x="2360" y="115"/>
                  </a:lnTo>
                  <a:lnTo>
                    <a:pt x="2391" y="105"/>
                  </a:lnTo>
                  <a:lnTo>
                    <a:pt x="2422" y="96"/>
                  </a:lnTo>
                  <a:lnTo>
                    <a:pt x="2453" y="87"/>
                  </a:lnTo>
                  <a:lnTo>
                    <a:pt x="2482" y="79"/>
                  </a:lnTo>
                  <a:lnTo>
                    <a:pt x="2513" y="73"/>
                  </a:lnTo>
                  <a:lnTo>
                    <a:pt x="2545" y="67"/>
                  </a:lnTo>
                  <a:lnTo>
                    <a:pt x="2576" y="62"/>
                  </a:lnTo>
                  <a:lnTo>
                    <a:pt x="2607" y="58"/>
                  </a:lnTo>
                  <a:lnTo>
                    <a:pt x="2639" y="55"/>
                  </a:lnTo>
                  <a:lnTo>
                    <a:pt x="2671" y="53"/>
                  </a:lnTo>
                  <a:lnTo>
                    <a:pt x="2703" y="52"/>
                  </a:lnTo>
                  <a:lnTo>
                    <a:pt x="2736" y="52"/>
                  </a:lnTo>
                  <a:lnTo>
                    <a:pt x="2769" y="52"/>
                  </a:lnTo>
                  <a:lnTo>
                    <a:pt x="2792" y="53"/>
                  </a:lnTo>
                  <a:lnTo>
                    <a:pt x="2813" y="55"/>
                  </a:lnTo>
                  <a:lnTo>
                    <a:pt x="2834" y="57"/>
                  </a:lnTo>
                  <a:lnTo>
                    <a:pt x="2853" y="60"/>
                  </a:lnTo>
                  <a:lnTo>
                    <a:pt x="2873" y="64"/>
                  </a:lnTo>
                  <a:lnTo>
                    <a:pt x="2890" y="68"/>
                  </a:lnTo>
                  <a:lnTo>
                    <a:pt x="2909" y="73"/>
                  </a:lnTo>
                  <a:lnTo>
                    <a:pt x="2925" y="78"/>
                  </a:lnTo>
                  <a:lnTo>
                    <a:pt x="2957" y="91"/>
                  </a:lnTo>
                  <a:lnTo>
                    <a:pt x="2987" y="103"/>
                  </a:lnTo>
                  <a:lnTo>
                    <a:pt x="3017" y="116"/>
                  </a:lnTo>
                  <a:lnTo>
                    <a:pt x="3046" y="130"/>
                  </a:lnTo>
                  <a:lnTo>
                    <a:pt x="3075" y="143"/>
                  </a:lnTo>
                  <a:lnTo>
                    <a:pt x="3104" y="155"/>
                  </a:lnTo>
                  <a:lnTo>
                    <a:pt x="3120" y="161"/>
                  </a:lnTo>
                  <a:lnTo>
                    <a:pt x="3135" y="167"/>
                  </a:lnTo>
                  <a:lnTo>
                    <a:pt x="3151" y="172"/>
                  </a:lnTo>
                  <a:lnTo>
                    <a:pt x="3168" y="176"/>
                  </a:lnTo>
                  <a:lnTo>
                    <a:pt x="3184" y="180"/>
                  </a:lnTo>
                  <a:lnTo>
                    <a:pt x="3202" y="183"/>
                  </a:lnTo>
                  <a:lnTo>
                    <a:pt x="3220" y="186"/>
                  </a:lnTo>
                  <a:lnTo>
                    <a:pt x="3238" y="188"/>
                  </a:lnTo>
                  <a:lnTo>
                    <a:pt x="3258" y="189"/>
                  </a:lnTo>
                  <a:lnTo>
                    <a:pt x="3278" y="189"/>
                  </a:lnTo>
                  <a:lnTo>
                    <a:pt x="3300" y="188"/>
                  </a:lnTo>
                  <a:lnTo>
                    <a:pt x="3322" y="187"/>
                  </a:lnTo>
                  <a:lnTo>
                    <a:pt x="3335" y="185"/>
                  </a:lnTo>
                  <a:lnTo>
                    <a:pt x="3348" y="183"/>
                  </a:lnTo>
                  <a:lnTo>
                    <a:pt x="3360" y="179"/>
                  </a:lnTo>
                  <a:lnTo>
                    <a:pt x="3374" y="175"/>
                  </a:lnTo>
                  <a:lnTo>
                    <a:pt x="3400" y="163"/>
                  </a:lnTo>
                  <a:lnTo>
                    <a:pt x="3429" y="150"/>
                  </a:lnTo>
                  <a:lnTo>
                    <a:pt x="3490" y="117"/>
                  </a:lnTo>
                  <a:lnTo>
                    <a:pt x="3558" y="82"/>
                  </a:lnTo>
                  <a:lnTo>
                    <a:pt x="3595" y="64"/>
                  </a:lnTo>
                  <a:lnTo>
                    <a:pt x="3634" y="48"/>
                  </a:lnTo>
                  <a:lnTo>
                    <a:pt x="3653" y="40"/>
                  </a:lnTo>
                  <a:lnTo>
                    <a:pt x="3674" y="32"/>
                  </a:lnTo>
                  <a:lnTo>
                    <a:pt x="3695" y="25"/>
                  </a:lnTo>
                  <a:lnTo>
                    <a:pt x="3717" y="19"/>
                  </a:lnTo>
                  <a:lnTo>
                    <a:pt x="3739" y="14"/>
                  </a:lnTo>
                  <a:lnTo>
                    <a:pt x="3762" y="9"/>
                  </a:lnTo>
                  <a:lnTo>
                    <a:pt x="3784" y="6"/>
                  </a:lnTo>
                  <a:lnTo>
                    <a:pt x="3809" y="3"/>
                  </a:lnTo>
                  <a:lnTo>
                    <a:pt x="3833" y="1"/>
                  </a:lnTo>
                  <a:lnTo>
                    <a:pt x="3858" y="0"/>
                  </a:lnTo>
                  <a:lnTo>
                    <a:pt x="3884" y="0"/>
                  </a:lnTo>
                  <a:lnTo>
                    <a:pt x="3910" y="1"/>
                  </a:lnTo>
                  <a:lnTo>
                    <a:pt x="3932" y="4"/>
                  </a:lnTo>
                  <a:lnTo>
                    <a:pt x="3954" y="7"/>
                  </a:lnTo>
                  <a:lnTo>
                    <a:pt x="3977" y="12"/>
                  </a:lnTo>
                  <a:lnTo>
                    <a:pt x="4000" y="18"/>
                  </a:lnTo>
                  <a:lnTo>
                    <a:pt x="4022" y="25"/>
                  </a:lnTo>
                  <a:lnTo>
                    <a:pt x="4045" y="33"/>
                  </a:lnTo>
                  <a:lnTo>
                    <a:pt x="4067" y="43"/>
                  </a:lnTo>
                  <a:lnTo>
                    <a:pt x="4091" y="52"/>
                  </a:lnTo>
                  <a:lnTo>
                    <a:pt x="4181" y="94"/>
                  </a:lnTo>
                  <a:lnTo>
                    <a:pt x="4272" y="136"/>
                  </a:lnTo>
                  <a:lnTo>
                    <a:pt x="4294" y="146"/>
                  </a:lnTo>
                  <a:lnTo>
                    <a:pt x="4316" y="155"/>
                  </a:lnTo>
                  <a:lnTo>
                    <a:pt x="4338" y="163"/>
                  </a:lnTo>
                  <a:lnTo>
                    <a:pt x="4360" y="172"/>
                  </a:lnTo>
                  <a:lnTo>
                    <a:pt x="4382" y="179"/>
                  </a:lnTo>
                  <a:lnTo>
                    <a:pt x="4403" y="184"/>
                  </a:lnTo>
                  <a:lnTo>
                    <a:pt x="4425" y="189"/>
                  </a:lnTo>
                  <a:lnTo>
                    <a:pt x="4445" y="192"/>
                  </a:lnTo>
                  <a:lnTo>
                    <a:pt x="4466" y="194"/>
                  </a:lnTo>
                  <a:lnTo>
                    <a:pt x="4487" y="195"/>
                  </a:lnTo>
                  <a:lnTo>
                    <a:pt x="4507" y="194"/>
                  </a:lnTo>
                  <a:lnTo>
                    <a:pt x="4527" y="191"/>
                  </a:lnTo>
                  <a:lnTo>
                    <a:pt x="4547" y="186"/>
                  </a:lnTo>
                  <a:lnTo>
                    <a:pt x="4566" y="179"/>
                  </a:lnTo>
                  <a:lnTo>
                    <a:pt x="4584" y="171"/>
                  </a:lnTo>
                  <a:lnTo>
                    <a:pt x="4604" y="159"/>
                  </a:lnTo>
                  <a:lnTo>
                    <a:pt x="4649" y="130"/>
                  </a:lnTo>
                  <a:lnTo>
                    <a:pt x="4693" y="104"/>
                  </a:lnTo>
                  <a:lnTo>
                    <a:pt x="4716" y="92"/>
                  </a:lnTo>
                  <a:lnTo>
                    <a:pt x="4737" y="81"/>
                  </a:lnTo>
                  <a:lnTo>
                    <a:pt x="4760" y="69"/>
                  </a:lnTo>
                  <a:lnTo>
                    <a:pt x="4781" y="60"/>
                  </a:lnTo>
                  <a:lnTo>
                    <a:pt x="4803" y="51"/>
                  </a:lnTo>
                  <a:lnTo>
                    <a:pt x="4824" y="42"/>
                  </a:lnTo>
                  <a:lnTo>
                    <a:pt x="4846" y="34"/>
                  </a:lnTo>
                  <a:lnTo>
                    <a:pt x="4867" y="28"/>
                  </a:lnTo>
                  <a:lnTo>
                    <a:pt x="4888" y="22"/>
                  </a:lnTo>
                  <a:lnTo>
                    <a:pt x="4909" y="17"/>
                  </a:lnTo>
                  <a:lnTo>
                    <a:pt x="4931" y="13"/>
                  </a:lnTo>
                  <a:lnTo>
                    <a:pt x="4951" y="9"/>
                  </a:lnTo>
                  <a:lnTo>
                    <a:pt x="4973" y="7"/>
                  </a:lnTo>
                  <a:lnTo>
                    <a:pt x="4993" y="5"/>
                  </a:lnTo>
                  <a:lnTo>
                    <a:pt x="5015" y="5"/>
                  </a:lnTo>
                  <a:lnTo>
                    <a:pt x="5035" y="5"/>
                  </a:lnTo>
                  <a:lnTo>
                    <a:pt x="5057" y="6"/>
                  </a:lnTo>
                  <a:lnTo>
                    <a:pt x="5077" y="8"/>
                  </a:lnTo>
                  <a:lnTo>
                    <a:pt x="5099" y="11"/>
                  </a:lnTo>
                  <a:lnTo>
                    <a:pt x="5119" y="15"/>
                  </a:lnTo>
                  <a:lnTo>
                    <a:pt x="5141" y="20"/>
                  </a:lnTo>
                  <a:lnTo>
                    <a:pt x="5161" y="25"/>
                  </a:lnTo>
                  <a:lnTo>
                    <a:pt x="5183" y="32"/>
                  </a:lnTo>
                  <a:lnTo>
                    <a:pt x="5204" y="41"/>
                  </a:lnTo>
                  <a:lnTo>
                    <a:pt x="5225" y="50"/>
                  </a:lnTo>
                  <a:lnTo>
                    <a:pt x="5246" y="60"/>
                  </a:lnTo>
                  <a:lnTo>
                    <a:pt x="5268" y="71"/>
                  </a:lnTo>
                  <a:lnTo>
                    <a:pt x="5289" y="83"/>
                  </a:lnTo>
                  <a:lnTo>
                    <a:pt x="5279" y="130"/>
                  </a:lnTo>
                  <a:lnTo>
                    <a:pt x="5268" y="176"/>
                  </a:lnTo>
                  <a:lnTo>
                    <a:pt x="5254" y="222"/>
                  </a:lnTo>
                  <a:lnTo>
                    <a:pt x="5241" y="269"/>
                  </a:lnTo>
                  <a:lnTo>
                    <a:pt x="5227" y="315"/>
                  </a:lnTo>
                  <a:lnTo>
                    <a:pt x="5211" y="360"/>
                  </a:lnTo>
                  <a:lnTo>
                    <a:pt x="5197" y="405"/>
                  </a:lnTo>
                  <a:lnTo>
                    <a:pt x="5183" y="449"/>
                  </a:lnTo>
                  <a:lnTo>
                    <a:pt x="5154" y="444"/>
                  </a:lnTo>
                  <a:lnTo>
                    <a:pt x="5110" y="433"/>
                  </a:lnTo>
                  <a:lnTo>
                    <a:pt x="5083" y="427"/>
                  </a:lnTo>
                  <a:lnTo>
                    <a:pt x="5054" y="420"/>
                  </a:lnTo>
                  <a:lnTo>
                    <a:pt x="5022" y="415"/>
                  </a:lnTo>
                  <a:lnTo>
                    <a:pt x="4988" y="412"/>
                  </a:lnTo>
                  <a:lnTo>
                    <a:pt x="4971" y="411"/>
                  </a:lnTo>
                  <a:lnTo>
                    <a:pt x="4953" y="411"/>
                  </a:lnTo>
                  <a:lnTo>
                    <a:pt x="4935" y="411"/>
                  </a:lnTo>
                  <a:lnTo>
                    <a:pt x="4916" y="412"/>
                  </a:lnTo>
                  <a:lnTo>
                    <a:pt x="4898" y="414"/>
                  </a:lnTo>
                  <a:lnTo>
                    <a:pt x="4879" y="417"/>
                  </a:lnTo>
                  <a:lnTo>
                    <a:pt x="4860" y="421"/>
                  </a:lnTo>
                  <a:lnTo>
                    <a:pt x="4842" y="427"/>
                  </a:lnTo>
                  <a:lnTo>
                    <a:pt x="4822" y="433"/>
                  </a:lnTo>
                  <a:lnTo>
                    <a:pt x="4803" y="440"/>
                  </a:lnTo>
                  <a:lnTo>
                    <a:pt x="4783" y="448"/>
                  </a:lnTo>
                  <a:lnTo>
                    <a:pt x="4765" y="458"/>
                  </a:lnTo>
                  <a:lnTo>
                    <a:pt x="4745" y="469"/>
                  </a:lnTo>
                  <a:lnTo>
                    <a:pt x="4726" y="482"/>
                  </a:lnTo>
                  <a:lnTo>
                    <a:pt x="4707" y="496"/>
                  </a:lnTo>
                  <a:lnTo>
                    <a:pt x="4689" y="512"/>
                  </a:lnTo>
                  <a:lnTo>
                    <a:pt x="4667" y="530"/>
                  </a:lnTo>
                  <a:lnTo>
                    <a:pt x="4646" y="545"/>
                  </a:lnTo>
                  <a:lnTo>
                    <a:pt x="4623" y="560"/>
                  </a:lnTo>
                  <a:lnTo>
                    <a:pt x="4600" y="572"/>
                  </a:lnTo>
                  <a:lnTo>
                    <a:pt x="4575" y="582"/>
                  </a:lnTo>
                  <a:lnTo>
                    <a:pt x="4551" y="590"/>
                  </a:lnTo>
                  <a:lnTo>
                    <a:pt x="4525" y="598"/>
                  </a:lnTo>
                  <a:lnTo>
                    <a:pt x="4499" y="603"/>
                  </a:lnTo>
                  <a:lnTo>
                    <a:pt x="4473" y="606"/>
                  </a:lnTo>
                  <a:lnTo>
                    <a:pt x="4445" y="608"/>
                  </a:lnTo>
                  <a:lnTo>
                    <a:pt x="4416" y="608"/>
                  </a:lnTo>
                  <a:lnTo>
                    <a:pt x="4388" y="607"/>
                  </a:lnTo>
                  <a:lnTo>
                    <a:pt x="4358" y="604"/>
                  </a:lnTo>
                  <a:lnTo>
                    <a:pt x="4328" y="599"/>
                  </a:lnTo>
                  <a:lnTo>
                    <a:pt x="4298" y="593"/>
                  </a:lnTo>
                  <a:lnTo>
                    <a:pt x="4267" y="585"/>
                  </a:lnTo>
                  <a:lnTo>
                    <a:pt x="4235" y="578"/>
                  </a:lnTo>
                  <a:lnTo>
                    <a:pt x="4203" y="573"/>
                  </a:lnTo>
                  <a:lnTo>
                    <a:pt x="4172" y="568"/>
                  </a:lnTo>
                  <a:lnTo>
                    <a:pt x="4140" y="564"/>
                  </a:lnTo>
                  <a:lnTo>
                    <a:pt x="4108" y="561"/>
                  </a:lnTo>
                  <a:lnTo>
                    <a:pt x="4076" y="559"/>
                  </a:lnTo>
                  <a:lnTo>
                    <a:pt x="4044" y="558"/>
                  </a:lnTo>
                  <a:lnTo>
                    <a:pt x="4012" y="558"/>
                  </a:lnTo>
                  <a:lnTo>
                    <a:pt x="3979" y="558"/>
                  </a:lnTo>
                  <a:lnTo>
                    <a:pt x="3946" y="559"/>
                  </a:lnTo>
                  <a:lnTo>
                    <a:pt x="3913" y="561"/>
                  </a:lnTo>
                  <a:lnTo>
                    <a:pt x="3881" y="563"/>
                  </a:lnTo>
                  <a:lnTo>
                    <a:pt x="3815" y="568"/>
                  </a:lnTo>
                  <a:lnTo>
                    <a:pt x="3750" y="574"/>
                  </a:lnTo>
                  <a:lnTo>
                    <a:pt x="3684" y="580"/>
                  </a:lnTo>
                  <a:lnTo>
                    <a:pt x="3617" y="587"/>
                  </a:lnTo>
                  <a:lnTo>
                    <a:pt x="3552" y="593"/>
                  </a:lnTo>
                  <a:lnTo>
                    <a:pt x="3485" y="598"/>
                  </a:lnTo>
                  <a:lnTo>
                    <a:pt x="3452" y="600"/>
                  </a:lnTo>
                  <a:lnTo>
                    <a:pt x="3419" y="601"/>
                  </a:lnTo>
                  <a:lnTo>
                    <a:pt x="3386" y="601"/>
                  </a:lnTo>
                  <a:lnTo>
                    <a:pt x="3353" y="601"/>
                  </a:lnTo>
                  <a:lnTo>
                    <a:pt x="3320" y="600"/>
                  </a:lnTo>
                  <a:lnTo>
                    <a:pt x="3287" y="598"/>
                  </a:lnTo>
                  <a:lnTo>
                    <a:pt x="3254" y="595"/>
                  </a:lnTo>
                  <a:lnTo>
                    <a:pt x="3221" y="591"/>
                  </a:lnTo>
                  <a:lnTo>
                    <a:pt x="3202" y="588"/>
                  </a:lnTo>
                  <a:lnTo>
                    <a:pt x="3182" y="585"/>
                  </a:lnTo>
                  <a:lnTo>
                    <a:pt x="3163" y="581"/>
                  </a:lnTo>
                  <a:lnTo>
                    <a:pt x="3143" y="576"/>
                  </a:lnTo>
                  <a:lnTo>
                    <a:pt x="3103" y="565"/>
                  </a:lnTo>
                  <a:lnTo>
                    <a:pt x="3064" y="552"/>
                  </a:lnTo>
                  <a:lnTo>
                    <a:pt x="2985" y="523"/>
                  </a:lnTo>
                  <a:lnTo>
                    <a:pt x="2907" y="492"/>
                  </a:lnTo>
                  <a:lnTo>
                    <a:pt x="2869" y="478"/>
                  </a:lnTo>
                  <a:lnTo>
                    <a:pt x="2829" y="462"/>
                  </a:lnTo>
                  <a:lnTo>
                    <a:pt x="2790" y="450"/>
                  </a:lnTo>
                  <a:lnTo>
                    <a:pt x="2751" y="438"/>
                  </a:lnTo>
                  <a:lnTo>
                    <a:pt x="2731" y="433"/>
                  </a:lnTo>
                  <a:lnTo>
                    <a:pt x="2712" y="429"/>
                  </a:lnTo>
                  <a:lnTo>
                    <a:pt x="2692" y="425"/>
                  </a:lnTo>
                  <a:lnTo>
                    <a:pt x="2673" y="420"/>
                  </a:lnTo>
                  <a:lnTo>
                    <a:pt x="2653" y="418"/>
                  </a:lnTo>
                  <a:lnTo>
                    <a:pt x="2634" y="416"/>
                  </a:lnTo>
                  <a:lnTo>
                    <a:pt x="2615" y="415"/>
                  </a:lnTo>
                  <a:lnTo>
                    <a:pt x="2595" y="414"/>
                  </a:lnTo>
                  <a:lnTo>
                    <a:pt x="2583" y="415"/>
                  </a:lnTo>
                  <a:lnTo>
                    <a:pt x="2570" y="416"/>
                  </a:lnTo>
                  <a:lnTo>
                    <a:pt x="2559" y="417"/>
                  </a:lnTo>
                  <a:lnTo>
                    <a:pt x="2547" y="420"/>
                  </a:lnTo>
                  <a:lnTo>
                    <a:pt x="2522" y="427"/>
                  </a:lnTo>
                  <a:lnTo>
                    <a:pt x="2499" y="434"/>
                  </a:lnTo>
                  <a:lnTo>
                    <a:pt x="2452" y="453"/>
                  </a:lnTo>
                  <a:lnTo>
                    <a:pt x="2402" y="476"/>
                  </a:lnTo>
                  <a:lnTo>
                    <a:pt x="2377" y="486"/>
                  </a:lnTo>
                  <a:lnTo>
                    <a:pt x="2351" y="496"/>
                  </a:lnTo>
                  <a:lnTo>
                    <a:pt x="2324" y="505"/>
                  </a:lnTo>
                  <a:lnTo>
                    <a:pt x="2296" y="514"/>
                  </a:lnTo>
                  <a:lnTo>
                    <a:pt x="2282" y="517"/>
                  </a:lnTo>
                  <a:lnTo>
                    <a:pt x="2266" y="520"/>
                  </a:lnTo>
                  <a:lnTo>
                    <a:pt x="2252" y="522"/>
                  </a:lnTo>
                  <a:lnTo>
                    <a:pt x="2235" y="524"/>
                  </a:lnTo>
                  <a:lnTo>
                    <a:pt x="2220" y="525"/>
                  </a:lnTo>
                  <a:lnTo>
                    <a:pt x="2204" y="526"/>
                  </a:lnTo>
                  <a:lnTo>
                    <a:pt x="2186" y="525"/>
                  </a:lnTo>
                  <a:lnTo>
                    <a:pt x="2170" y="524"/>
                  </a:lnTo>
                  <a:lnTo>
                    <a:pt x="2112" y="519"/>
                  </a:lnTo>
                  <a:lnTo>
                    <a:pt x="2055" y="513"/>
                  </a:lnTo>
                  <a:lnTo>
                    <a:pt x="1998" y="506"/>
                  </a:lnTo>
                  <a:lnTo>
                    <a:pt x="1941" y="499"/>
                  </a:lnTo>
                  <a:lnTo>
                    <a:pt x="1885" y="493"/>
                  </a:lnTo>
                  <a:lnTo>
                    <a:pt x="1829" y="486"/>
                  </a:lnTo>
                  <a:lnTo>
                    <a:pt x="1772" y="480"/>
                  </a:lnTo>
                  <a:lnTo>
                    <a:pt x="1716" y="474"/>
                  </a:lnTo>
                  <a:lnTo>
                    <a:pt x="1660" y="469"/>
                  </a:lnTo>
                  <a:lnTo>
                    <a:pt x="1604" y="464"/>
                  </a:lnTo>
                  <a:lnTo>
                    <a:pt x="1548" y="461"/>
                  </a:lnTo>
                  <a:lnTo>
                    <a:pt x="1492" y="458"/>
                  </a:lnTo>
                  <a:lnTo>
                    <a:pt x="1434" y="457"/>
                  </a:lnTo>
                  <a:lnTo>
                    <a:pt x="1378" y="458"/>
                  </a:lnTo>
                  <a:lnTo>
                    <a:pt x="1321" y="460"/>
                  </a:lnTo>
                  <a:lnTo>
                    <a:pt x="1263" y="464"/>
                  </a:lnTo>
                  <a:lnTo>
                    <a:pt x="1253" y="466"/>
                  </a:lnTo>
                  <a:lnTo>
                    <a:pt x="1242" y="469"/>
                  </a:lnTo>
                  <a:lnTo>
                    <a:pt x="1231" y="473"/>
                  </a:lnTo>
                  <a:lnTo>
                    <a:pt x="1218" y="477"/>
                  </a:lnTo>
                  <a:lnTo>
                    <a:pt x="1191" y="487"/>
                  </a:lnTo>
                  <a:lnTo>
                    <a:pt x="1160" y="500"/>
                  </a:lnTo>
                  <a:lnTo>
                    <a:pt x="1094" y="531"/>
                  </a:lnTo>
                  <a:lnTo>
                    <a:pt x="1022" y="563"/>
                  </a:lnTo>
                  <a:lnTo>
                    <a:pt x="984" y="578"/>
                  </a:lnTo>
                  <a:lnTo>
                    <a:pt x="946" y="590"/>
                  </a:lnTo>
                  <a:lnTo>
                    <a:pt x="927" y="596"/>
                  </a:lnTo>
                  <a:lnTo>
                    <a:pt x="908" y="601"/>
                  </a:lnTo>
                  <a:lnTo>
                    <a:pt x="889" y="605"/>
                  </a:lnTo>
                  <a:lnTo>
                    <a:pt x="871" y="608"/>
                  </a:lnTo>
                  <a:lnTo>
                    <a:pt x="853" y="610"/>
                  </a:lnTo>
                  <a:lnTo>
                    <a:pt x="834" y="611"/>
                  </a:lnTo>
                  <a:lnTo>
                    <a:pt x="817" y="611"/>
                  </a:lnTo>
                  <a:lnTo>
                    <a:pt x="798" y="610"/>
                  </a:lnTo>
                  <a:lnTo>
                    <a:pt x="782" y="607"/>
                  </a:lnTo>
                  <a:lnTo>
                    <a:pt x="764" y="603"/>
                  </a:lnTo>
                  <a:lnTo>
                    <a:pt x="749" y="598"/>
                  </a:lnTo>
                  <a:lnTo>
                    <a:pt x="733" y="590"/>
                  </a:lnTo>
                  <a:lnTo>
                    <a:pt x="683" y="565"/>
                  </a:lnTo>
                  <a:lnTo>
                    <a:pt x="636" y="542"/>
                  </a:lnTo>
                  <a:lnTo>
                    <a:pt x="593" y="521"/>
                  </a:lnTo>
                  <a:lnTo>
                    <a:pt x="552" y="502"/>
                  </a:lnTo>
                  <a:lnTo>
                    <a:pt x="513" y="486"/>
                  </a:lnTo>
                  <a:lnTo>
                    <a:pt x="477" y="472"/>
                  </a:lnTo>
                  <a:lnTo>
                    <a:pt x="441" y="459"/>
                  </a:lnTo>
                  <a:lnTo>
                    <a:pt x="406" y="450"/>
                  </a:lnTo>
                  <a:lnTo>
                    <a:pt x="371" y="442"/>
                  </a:lnTo>
                  <a:lnTo>
                    <a:pt x="336" y="436"/>
                  </a:lnTo>
                  <a:lnTo>
                    <a:pt x="319" y="434"/>
                  </a:lnTo>
                  <a:lnTo>
                    <a:pt x="301" y="433"/>
                  </a:lnTo>
                  <a:lnTo>
                    <a:pt x="284" y="432"/>
                  </a:lnTo>
                  <a:lnTo>
                    <a:pt x="267" y="431"/>
                  </a:lnTo>
                  <a:lnTo>
                    <a:pt x="230" y="432"/>
                  </a:lnTo>
                  <a:lnTo>
                    <a:pt x="191" y="434"/>
                  </a:lnTo>
                  <a:lnTo>
                    <a:pt x="151" y="438"/>
                  </a:lnTo>
                  <a:lnTo>
                    <a:pt x="108" y="445"/>
                  </a:lnTo>
                  <a:lnTo>
                    <a:pt x="92" y="402"/>
                  </a:lnTo>
                  <a:lnTo>
                    <a:pt x="77" y="358"/>
                  </a:lnTo>
                  <a:lnTo>
                    <a:pt x="62" y="314"/>
                  </a:lnTo>
                  <a:lnTo>
                    <a:pt x="47" y="270"/>
                  </a:lnTo>
                  <a:lnTo>
                    <a:pt x="34" y="225"/>
                  </a:lnTo>
                  <a:lnTo>
                    <a:pt x="22" y="181"/>
                  </a:lnTo>
                  <a:lnTo>
                    <a:pt x="10" y="136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5108" y="974"/>
              <a:ext cx="1103" cy="779"/>
            </a:xfrm>
            <a:custGeom>
              <a:avLst/>
              <a:gdLst>
                <a:gd name="T0" fmla="*/ 0 w 6622"/>
                <a:gd name="T1" fmla="*/ 0 h 4672"/>
                <a:gd name="T2" fmla="*/ 0 w 6622"/>
                <a:gd name="T3" fmla="*/ 0 h 4672"/>
                <a:gd name="T4" fmla="*/ 0 w 6622"/>
                <a:gd name="T5" fmla="*/ 0 h 4672"/>
                <a:gd name="T6" fmla="*/ 0 w 6622"/>
                <a:gd name="T7" fmla="*/ 0 h 4672"/>
                <a:gd name="T8" fmla="*/ 0 w 6622"/>
                <a:gd name="T9" fmla="*/ 0 h 4672"/>
                <a:gd name="T10" fmla="*/ 0 w 6622"/>
                <a:gd name="T11" fmla="*/ 0 h 4672"/>
                <a:gd name="T12" fmla="*/ 0 w 6622"/>
                <a:gd name="T13" fmla="*/ 0 h 4672"/>
                <a:gd name="T14" fmla="*/ 0 w 6622"/>
                <a:gd name="T15" fmla="*/ 0 h 4672"/>
                <a:gd name="T16" fmla="*/ 0 w 6622"/>
                <a:gd name="T17" fmla="*/ 0 h 4672"/>
                <a:gd name="T18" fmla="*/ 0 w 6622"/>
                <a:gd name="T19" fmla="*/ 0 h 4672"/>
                <a:gd name="T20" fmla="*/ 0 w 6622"/>
                <a:gd name="T21" fmla="*/ 0 h 4672"/>
                <a:gd name="T22" fmla="*/ 0 w 6622"/>
                <a:gd name="T23" fmla="*/ 0 h 4672"/>
                <a:gd name="T24" fmla="*/ 0 w 6622"/>
                <a:gd name="T25" fmla="*/ 0 h 4672"/>
                <a:gd name="T26" fmla="*/ 0 w 6622"/>
                <a:gd name="T27" fmla="*/ 0 h 4672"/>
                <a:gd name="T28" fmla="*/ 0 w 6622"/>
                <a:gd name="T29" fmla="*/ 0 h 4672"/>
                <a:gd name="T30" fmla="*/ 0 w 6622"/>
                <a:gd name="T31" fmla="*/ 0 h 4672"/>
                <a:gd name="T32" fmla="*/ 0 w 6622"/>
                <a:gd name="T33" fmla="*/ 0 h 4672"/>
                <a:gd name="T34" fmla="*/ 0 w 6622"/>
                <a:gd name="T35" fmla="*/ 0 h 4672"/>
                <a:gd name="T36" fmla="*/ 0 w 6622"/>
                <a:gd name="T37" fmla="*/ 0 h 4672"/>
                <a:gd name="T38" fmla="*/ 0 w 6622"/>
                <a:gd name="T39" fmla="*/ 0 h 4672"/>
                <a:gd name="T40" fmla="*/ 0 w 6622"/>
                <a:gd name="T41" fmla="*/ 0 h 4672"/>
                <a:gd name="T42" fmla="*/ 0 w 6622"/>
                <a:gd name="T43" fmla="*/ 0 h 4672"/>
                <a:gd name="T44" fmla="*/ 0 w 6622"/>
                <a:gd name="T45" fmla="*/ 0 h 4672"/>
                <a:gd name="T46" fmla="*/ 0 w 6622"/>
                <a:gd name="T47" fmla="*/ 0 h 4672"/>
                <a:gd name="T48" fmla="*/ 0 w 6622"/>
                <a:gd name="T49" fmla="*/ 0 h 4672"/>
                <a:gd name="T50" fmla="*/ 0 w 6622"/>
                <a:gd name="T51" fmla="*/ 0 h 4672"/>
                <a:gd name="T52" fmla="*/ 0 w 6622"/>
                <a:gd name="T53" fmla="*/ 0 h 4672"/>
                <a:gd name="T54" fmla="*/ 0 w 6622"/>
                <a:gd name="T55" fmla="*/ 0 h 4672"/>
                <a:gd name="T56" fmla="*/ 0 w 6622"/>
                <a:gd name="T57" fmla="*/ 0 h 4672"/>
                <a:gd name="T58" fmla="*/ 0 w 6622"/>
                <a:gd name="T59" fmla="*/ 0 h 4672"/>
                <a:gd name="T60" fmla="*/ 0 w 6622"/>
                <a:gd name="T61" fmla="*/ 0 h 4672"/>
                <a:gd name="T62" fmla="*/ 0 w 6622"/>
                <a:gd name="T63" fmla="*/ 0 h 4672"/>
                <a:gd name="T64" fmla="*/ 0 w 6622"/>
                <a:gd name="T65" fmla="*/ 0 h 4672"/>
                <a:gd name="T66" fmla="*/ 0 w 6622"/>
                <a:gd name="T67" fmla="*/ 0 h 4672"/>
                <a:gd name="T68" fmla="*/ 0 w 6622"/>
                <a:gd name="T69" fmla="*/ 0 h 4672"/>
                <a:gd name="T70" fmla="*/ 0 w 6622"/>
                <a:gd name="T71" fmla="*/ 0 h 4672"/>
                <a:gd name="T72" fmla="*/ 0 w 6622"/>
                <a:gd name="T73" fmla="*/ 0 h 4672"/>
                <a:gd name="T74" fmla="*/ 0 w 6622"/>
                <a:gd name="T75" fmla="*/ 0 h 4672"/>
                <a:gd name="T76" fmla="*/ 0 w 6622"/>
                <a:gd name="T77" fmla="*/ 0 h 4672"/>
                <a:gd name="T78" fmla="*/ 0 w 6622"/>
                <a:gd name="T79" fmla="*/ 0 h 4672"/>
                <a:gd name="T80" fmla="*/ 0 w 6622"/>
                <a:gd name="T81" fmla="*/ 0 h 4672"/>
                <a:gd name="T82" fmla="*/ 0 w 6622"/>
                <a:gd name="T83" fmla="*/ 0 h 4672"/>
                <a:gd name="T84" fmla="*/ 0 w 6622"/>
                <a:gd name="T85" fmla="*/ 0 h 4672"/>
                <a:gd name="T86" fmla="*/ 0 w 6622"/>
                <a:gd name="T87" fmla="*/ 0 h 4672"/>
                <a:gd name="T88" fmla="*/ 0 w 6622"/>
                <a:gd name="T89" fmla="*/ 0 h 4672"/>
                <a:gd name="T90" fmla="*/ 0 w 6622"/>
                <a:gd name="T91" fmla="*/ 0 h 4672"/>
                <a:gd name="T92" fmla="*/ 0 w 6622"/>
                <a:gd name="T93" fmla="*/ 0 h 4672"/>
                <a:gd name="T94" fmla="*/ 0 w 6622"/>
                <a:gd name="T95" fmla="*/ 0 h 4672"/>
                <a:gd name="T96" fmla="*/ 0 w 6622"/>
                <a:gd name="T97" fmla="*/ 0 h 4672"/>
                <a:gd name="T98" fmla="*/ 0 w 6622"/>
                <a:gd name="T99" fmla="*/ 0 h 4672"/>
                <a:gd name="T100" fmla="*/ 0 w 6622"/>
                <a:gd name="T101" fmla="*/ 0 h 4672"/>
                <a:gd name="T102" fmla="*/ 0 w 6622"/>
                <a:gd name="T103" fmla="*/ 0 h 4672"/>
                <a:gd name="T104" fmla="*/ 0 w 6622"/>
                <a:gd name="T105" fmla="*/ 0 h 4672"/>
                <a:gd name="T106" fmla="*/ 0 w 6622"/>
                <a:gd name="T107" fmla="*/ 0 h 4672"/>
                <a:gd name="T108" fmla="*/ 0 w 6622"/>
                <a:gd name="T109" fmla="*/ 0 h 4672"/>
                <a:gd name="T110" fmla="*/ 0 w 6622"/>
                <a:gd name="T111" fmla="*/ 0 h 46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22"/>
                <a:gd name="T169" fmla="*/ 0 h 4672"/>
                <a:gd name="T170" fmla="*/ 6622 w 6622"/>
                <a:gd name="T171" fmla="*/ 4672 h 46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22" h="4672">
                  <a:moveTo>
                    <a:pt x="0" y="1030"/>
                  </a:moveTo>
                  <a:lnTo>
                    <a:pt x="1024" y="0"/>
                  </a:lnTo>
                  <a:lnTo>
                    <a:pt x="1092" y="58"/>
                  </a:lnTo>
                  <a:lnTo>
                    <a:pt x="1160" y="111"/>
                  </a:lnTo>
                  <a:lnTo>
                    <a:pt x="1230" y="161"/>
                  </a:lnTo>
                  <a:lnTo>
                    <a:pt x="1301" y="206"/>
                  </a:lnTo>
                  <a:lnTo>
                    <a:pt x="1372" y="248"/>
                  </a:lnTo>
                  <a:lnTo>
                    <a:pt x="1445" y="286"/>
                  </a:lnTo>
                  <a:lnTo>
                    <a:pt x="1519" y="320"/>
                  </a:lnTo>
                  <a:lnTo>
                    <a:pt x="1593" y="351"/>
                  </a:lnTo>
                  <a:lnTo>
                    <a:pt x="1666" y="377"/>
                  </a:lnTo>
                  <a:lnTo>
                    <a:pt x="1741" y="400"/>
                  </a:lnTo>
                  <a:lnTo>
                    <a:pt x="1817" y="419"/>
                  </a:lnTo>
                  <a:lnTo>
                    <a:pt x="1892" y="435"/>
                  </a:lnTo>
                  <a:lnTo>
                    <a:pt x="1967" y="447"/>
                  </a:lnTo>
                  <a:lnTo>
                    <a:pt x="2043" y="455"/>
                  </a:lnTo>
                  <a:lnTo>
                    <a:pt x="2118" y="459"/>
                  </a:lnTo>
                  <a:lnTo>
                    <a:pt x="2194" y="460"/>
                  </a:lnTo>
                  <a:lnTo>
                    <a:pt x="2269" y="457"/>
                  </a:lnTo>
                  <a:lnTo>
                    <a:pt x="2343" y="451"/>
                  </a:lnTo>
                  <a:lnTo>
                    <a:pt x="2418" y="442"/>
                  </a:lnTo>
                  <a:lnTo>
                    <a:pt x="2492" y="428"/>
                  </a:lnTo>
                  <a:lnTo>
                    <a:pt x="2565" y="411"/>
                  </a:lnTo>
                  <a:lnTo>
                    <a:pt x="2637" y="390"/>
                  </a:lnTo>
                  <a:lnTo>
                    <a:pt x="2708" y="367"/>
                  </a:lnTo>
                  <a:lnTo>
                    <a:pt x="2779" y="339"/>
                  </a:lnTo>
                  <a:lnTo>
                    <a:pt x="2848" y="309"/>
                  </a:lnTo>
                  <a:lnTo>
                    <a:pt x="2917" y="275"/>
                  </a:lnTo>
                  <a:lnTo>
                    <a:pt x="2985" y="238"/>
                  </a:lnTo>
                  <a:lnTo>
                    <a:pt x="3050" y="197"/>
                  </a:lnTo>
                  <a:lnTo>
                    <a:pt x="3115" y="153"/>
                  </a:lnTo>
                  <a:lnTo>
                    <a:pt x="3178" y="105"/>
                  </a:lnTo>
                  <a:lnTo>
                    <a:pt x="3240" y="55"/>
                  </a:lnTo>
                  <a:lnTo>
                    <a:pt x="3300" y="0"/>
                  </a:lnTo>
                  <a:lnTo>
                    <a:pt x="3365" y="50"/>
                  </a:lnTo>
                  <a:lnTo>
                    <a:pt x="3429" y="97"/>
                  </a:lnTo>
                  <a:lnTo>
                    <a:pt x="3495" y="141"/>
                  </a:lnTo>
                  <a:lnTo>
                    <a:pt x="3560" y="183"/>
                  </a:lnTo>
                  <a:lnTo>
                    <a:pt x="3627" y="222"/>
                  </a:lnTo>
                  <a:lnTo>
                    <a:pt x="3694" y="257"/>
                  </a:lnTo>
                  <a:lnTo>
                    <a:pt x="3760" y="290"/>
                  </a:lnTo>
                  <a:lnTo>
                    <a:pt x="3828" y="320"/>
                  </a:lnTo>
                  <a:lnTo>
                    <a:pt x="3896" y="347"/>
                  </a:lnTo>
                  <a:lnTo>
                    <a:pt x="3965" y="371"/>
                  </a:lnTo>
                  <a:lnTo>
                    <a:pt x="4034" y="393"/>
                  </a:lnTo>
                  <a:lnTo>
                    <a:pt x="4103" y="410"/>
                  </a:lnTo>
                  <a:lnTo>
                    <a:pt x="4173" y="424"/>
                  </a:lnTo>
                  <a:lnTo>
                    <a:pt x="4243" y="436"/>
                  </a:lnTo>
                  <a:lnTo>
                    <a:pt x="4313" y="444"/>
                  </a:lnTo>
                  <a:lnTo>
                    <a:pt x="4385" y="448"/>
                  </a:lnTo>
                  <a:lnTo>
                    <a:pt x="4457" y="449"/>
                  </a:lnTo>
                  <a:lnTo>
                    <a:pt x="4529" y="446"/>
                  </a:lnTo>
                  <a:lnTo>
                    <a:pt x="4601" y="440"/>
                  </a:lnTo>
                  <a:lnTo>
                    <a:pt x="4674" y="429"/>
                  </a:lnTo>
                  <a:lnTo>
                    <a:pt x="4748" y="416"/>
                  </a:lnTo>
                  <a:lnTo>
                    <a:pt x="4823" y="399"/>
                  </a:lnTo>
                  <a:lnTo>
                    <a:pt x="4896" y="377"/>
                  </a:lnTo>
                  <a:lnTo>
                    <a:pt x="4971" y="352"/>
                  </a:lnTo>
                  <a:lnTo>
                    <a:pt x="5047" y="323"/>
                  </a:lnTo>
                  <a:lnTo>
                    <a:pt x="5123" y="289"/>
                  </a:lnTo>
                  <a:lnTo>
                    <a:pt x="5200" y="251"/>
                  </a:lnTo>
                  <a:lnTo>
                    <a:pt x="5276" y="210"/>
                  </a:lnTo>
                  <a:lnTo>
                    <a:pt x="5354" y="164"/>
                  </a:lnTo>
                  <a:lnTo>
                    <a:pt x="5432" y="114"/>
                  </a:lnTo>
                  <a:lnTo>
                    <a:pt x="5510" y="60"/>
                  </a:lnTo>
                  <a:lnTo>
                    <a:pt x="5590" y="0"/>
                  </a:lnTo>
                  <a:lnTo>
                    <a:pt x="6622" y="1030"/>
                  </a:lnTo>
                  <a:lnTo>
                    <a:pt x="6573" y="1067"/>
                  </a:lnTo>
                  <a:lnTo>
                    <a:pt x="6524" y="1107"/>
                  </a:lnTo>
                  <a:lnTo>
                    <a:pt x="6476" y="1150"/>
                  </a:lnTo>
                  <a:lnTo>
                    <a:pt x="6429" y="1196"/>
                  </a:lnTo>
                  <a:lnTo>
                    <a:pt x="6383" y="1244"/>
                  </a:lnTo>
                  <a:lnTo>
                    <a:pt x="6339" y="1295"/>
                  </a:lnTo>
                  <a:lnTo>
                    <a:pt x="6295" y="1350"/>
                  </a:lnTo>
                  <a:lnTo>
                    <a:pt x="6253" y="1405"/>
                  </a:lnTo>
                  <a:lnTo>
                    <a:pt x="6213" y="1463"/>
                  </a:lnTo>
                  <a:lnTo>
                    <a:pt x="6174" y="1524"/>
                  </a:lnTo>
                  <a:lnTo>
                    <a:pt x="6136" y="1586"/>
                  </a:lnTo>
                  <a:lnTo>
                    <a:pt x="6101" y="1651"/>
                  </a:lnTo>
                  <a:lnTo>
                    <a:pt x="6067" y="1717"/>
                  </a:lnTo>
                  <a:lnTo>
                    <a:pt x="6034" y="1785"/>
                  </a:lnTo>
                  <a:lnTo>
                    <a:pt x="6005" y="1854"/>
                  </a:lnTo>
                  <a:lnTo>
                    <a:pt x="5977" y="1926"/>
                  </a:lnTo>
                  <a:lnTo>
                    <a:pt x="5950" y="1999"/>
                  </a:lnTo>
                  <a:lnTo>
                    <a:pt x="5927" y="2073"/>
                  </a:lnTo>
                  <a:lnTo>
                    <a:pt x="5905" y="2148"/>
                  </a:lnTo>
                  <a:lnTo>
                    <a:pt x="5887" y="2225"/>
                  </a:lnTo>
                  <a:lnTo>
                    <a:pt x="5869" y="2303"/>
                  </a:lnTo>
                  <a:lnTo>
                    <a:pt x="5855" y="2382"/>
                  </a:lnTo>
                  <a:lnTo>
                    <a:pt x="5844" y="2461"/>
                  </a:lnTo>
                  <a:lnTo>
                    <a:pt x="5835" y="2541"/>
                  </a:lnTo>
                  <a:lnTo>
                    <a:pt x="5829" y="2622"/>
                  </a:lnTo>
                  <a:lnTo>
                    <a:pt x="5824" y="2704"/>
                  </a:lnTo>
                  <a:lnTo>
                    <a:pt x="5824" y="2786"/>
                  </a:lnTo>
                  <a:lnTo>
                    <a:pt x="5826" y="2869"/>
                  </a:lnTo>
                  <a:lnTo>
                    <a:pt x="5832" y="2951"/>
                  </a:lnTo>
                  <a:lnTo>
                    <a:pt x="5840" y="3034"/>
                  </a:lnTo>
                  <a:lnTo>
                    <a:pt x="5852" y="3117"/>
                  </a:lnTo>
                  <a:lnTo>
                    <a:pt x="5866" y="3200"/>
                  </a:lnTo>
                  <a:lnTo>
                    <a:pt x="5886" y="3295"/>
                  </a:lnTo>
                  <a:lnTo>
                    <a:pt x="5903" y="3389"/>
                  </a:lnTo>
                  <a:lnTo>
                    <a:pt x="5921" y="3482"/>
                  </a:lnTo>
                  <a:lnTo>
                    <a:pt x="5936" y="3575"/>
                  </a:lnTo>
                  <a:lnTo>
                    <a:pt x="5951" y="3668"/>
                  </a:lnTo>
                  <a:lnTo>
                    <a:pt x="5965" y="3760"/>
                  </a:lnTo>
                  <a:lnTo>
                    <a:pt x="5978" y="3852"/>
                  </a:lnTo>
                  <a:lnTo>
                    <a:pt x="5989" y="3943"/>
                  </a:lnTo>
                  <a:lnTo>
                    <a:pt x="6000" y="4034"/>
                  </a:lnTo>
                  <a:lnTo>
                    <a:pt x="6009" y="4125"/>
                  </a:lnTo>
                  <a:lnTo>
                    <a:pt x="6017" y="4216"/>
                  </a:lnTo>
                  <a:lnTo>
                    <a:pt x="6023" y="4307"/>
                  </a:lnTo>
                  <a:lnTo>
                    <a:pt x="6028" y="4398"/>
                  </a:lnTo>
                  <a:lnTo>
                    <a:pt x="6032" y="4490"/>
                  </a:lnTo>
                  <a:lnTo>
                    <a:pt x="6034" y="4581"/>
                  </a:lnTo>
                  <a:lnTo>
                    <a:pt x="6035" y="4672"/>
                  </a:lnTo>
                  <a:lnTo>
                    <a:pt x="5666" y="4240"/>
                  </a:lnTo>
                  <a:lnTo>
                    <a:pt x="939" y="4242"/>
                  </a:lnTo>
                  <a:lnTo>
                    <a:pt x="558" y="4672"/>
                  </a:lnTo>
                  <a:lnTo>
                    <a:pt x="557" y="4624"/>
                  </a:lnTo>
                  <a:lnTo>
                    <a:pt x="557" y="4577"/>
                  </a:lnTo>
                  <a:lnTo>
                    <a:pt x="558" y="4528"/>
                  </a:lnTo>
                  <a:lnTo>
                    <a:pt x="559" y="4480"/>
                  </a:lnTo>
                  <a:lnTo>
                    <a:pt x="561" y="4433"/>
                  </a:lnTo>
                  <a:lnTo>
                    <a:pt x="564" y="4386"/>
                  </a:lnTo>
                  <a:lnTo>
                    <a:pt x="567" y="4339"/>
                  </a:lnTo>
                  <a:lnTo>
                    <a:pt x="570" y="4292"/>
                  </a:lnTo>
                  <a:lnTo>
                    <a:pt x="578" y="4199"/>
                  </a:lnTo>
                  <a:lnTo>
                    <a:pt x="589" y="4106"/>
                  </a:lnTo>
                  <a:lnTo>
                    <a:pt x="600" y="4014"/>
                  </a:lnTo>
                  <a:lnTo>
                    <a:pt x="612" y="3921"/>
                  </a:lnTo>
                  <a:lnTo>
                    <a:pt x="627" y="3830"/>
                  </a:lnTo>
                  <a:lnTo>
                    <a:pt x="641" y="3739"/>
                  </a:lnTo>
                  <a:lnTo>
                    <a:pt x="656" y="3649"/>
                  </a:lnTo>
                  <a:lnTo>
                    <a:pt x="672" y="3559"/>
                  </a:lnTo>
                  <a:lnTo>
                    <a:pt x="687" y="3469"/>
                  </a:lnTo>
                  <a:lnTo>
                    <a:pt x="702" y="3379"/>
                  </a:lnTo>
                  <a:lnTo>
                    <a:pt x="718" y="3290"/>
                  </a:lnTo>
                  <a:lnTo>
                    <a:pt x="733" y="3200"/>
                  </a:lnTo>
                  <a:lnTo>
                    <a:pt x="749" y="3091"/>
                  </a:lnTo>
                  <a:lnTo>
                    <a:pt x="762" y="2986"/>
                  </a:lnTo>
                  <a:lnTo>
                    <a:pt x="771" y="2884"/>
                  </a:lnTo>
                  <a:lnTo>
                    <a:pt x="777" y="2786"/>
                  </a:lnTo>
                  <a:lnTo>
                    <a:pt x="779" y="2691"/>
                  </a:lnTo>
                  <a:lnTo>
                    <a:pt x="779" y="2600"/>
                  </a:lnTo>
                  <a:lnTo>
                    <a:pt x="775" y="2513"/>
                  </a:lnTo>
                  <a:lnTo>
                    <a:pt x="769" y="2428"/>
                  </a:lnTo>
                  <a:lnTo>
                    <a:pt x="759" y="2346"/>
                  </a:lnTo>
                  <a:lnTo>
                    <a:pt x="746" y="2267"/>
                  </a:lnTo>
                  <a:lnTo>
                    <a:pt x="732" y="2191"/>
                  </a:lnTo>
                  <a:lnTo>
                    <a:pt x="715" y="2118"/>
                  </a:lnTo>
                  <a:lnTo>
                    <a:pt x="694" y="2047"/>
                  </a:lnTo>
                  <a:lnTo>
                    <a:pt x="673" y="1979"/>
                  </a:lnTo>
                  <a:lnTo>
                    <a:pt x="648" y="1913"/>
                  </a:lnTo>
                  <a:lnTo>
                    <a:pt x="621" y="1849"/>
                  </a:lnTo>
                  <a:lnTo>
                    <a:pt x="593" y="1788"/>
                  </a:lnTo>
                  <a:lnTo>
                    <a:pt x="563" y="1728"/>
                  </a:lnTo>
                  <a:lnTo>
                    <a:pt x="530" y="1670"/>
                  </a:lnTo>
                  <a:lnTo>
                    <a:pt x="496" y="1614"/>
                  </a:lnTo>
                  <a:lnTo>
                    <a:pt x="462" y="1559"/>
                  </a:lnTo>
                  <a:lnTo>
                    <a:pt x="425" y="1506"/>
                  </a:lnTo>
                  <a:lnTo>
                    <a:pt x="387" y="1454"/>
                  </a:lnTo>
                  <a:lnTo>
                    <a:pt x="347" y="1404"/>
                  </a:lnTo>
                  <a:lnTo>
                    <a:pt x="307" y="1354"/>
                  </a:lnTo>
                  <a:lnTo>
                    <a:pt x="265" y="1306"/>
                  </a:lnTo>
                  <a:lnTo>
                    <a:pt x="222" y="1259"/>
                  </a:lnTo>
                  <a:lnTo>
                    <a:pt x="179" y="1212"/>
                  </a:lnTo>
                  <a:lnTo>
                    <a:pt x="135" y="1165"/>
                  </a:lnTo>
                  <a:lnTo>
                    <a:pt x="90" y="1120"/>
                  </a:lnTo>
                  <a:lnTo>
                    <a:pt x="45" y="1075"/>
                  </a:lnTo>
                  <a:lnTo>
                    <a:pt x="0" y="1030"/>
                  </a:lnTo>
                  <a:close/>
                </a:path>
              </a:pathLst>
            </a:custGeom>
            <a:solidFill>
              <a:srgbClr val="343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5265" y="1096"/>
              <a:ext cx="786" cy="585"/>
            </a:xfrm>
            <a:custGeom>
              <a:avLst/>
              <a:gdLst>
                <a:gd name="T0" fmla="*/ 0 w 4719"/>
                <a:gd name="T1" fmla="*/ 0 h 3509"/>
                <a:gd name="T2" fmla="*/ 0 w 4719"/>
                <a:gd name="T3" fmla="*/ 0 h 3509"/>
                <a:gd name="T4" fmla="*/ 0 w 4719"/>
                <a:gd name="T5" fmla="*/ 0 h 3509"/>
                <a:gd name="T6" fmla="*/ 0 w 4719"/>
                <a:gd name="T7" fmla="*/ 0 h 3509"/>
                <a:gd name="T8" fmla="*/ 0 w 4719"/>
                <a:gd name="T9" fmla="*/ 0 h 3509"/>
                <a:gd name="T10" fmla="*/ 0 w 4719"/>
                <a:gd name="T11" fmla="*/ 0 h 3509"/>
                <a:gd name="T12" fmla="*/ 0 w 4719"/>
                <a:gd name="T13" fmla="*/ 0 h 3509"/>
                <a:gd name="T14" fmla="*/ 0 w 4719"/>
                <a:gd name="T15" fmla="*/ 0 h 3509"/>
                <a:gd name="T16" fmla="*/ 0 w 4719"/>
                <a:gd name="T17" fmla="*/ 0 h 3509"/>
                <a:gd name="T18" fmla="*/ 0 w 4719"/>
                <a:gd name="T19" fmla="*/ 0 h 3509"/>
                <a:gd name="T20" fmla="*/ 0 w 4719"/>
                <a:gd name="T21" fmla="*/ 0 h 3509"/>
                <a:gd name="T22" fmla="*/ 0 w 4719"/>
                <a:gd name="T23" fmla="*/ 0 h 3509"/>
                <a:gd name="T24" fmla="*/ 0 w 4719"/>
                <a:gd name="T25" fmla="*/ 0 h 3509"/>
                <a:gd name="T26" fmla="*/ 0 w 4719"/>
                <a:gd name="T27" fmla="*/ 0 h 3509"/>
                <a:gd name="T28" fmla="*/ 0 w 4719"/>
                <a:gd name="T29" fmla="*/ 0 h 3509"/>
                <a:gd name="T30" fmla="*/ 0 w 4719"/>
                <a:gd name="T31" fmla="*/ 0 h 3509"/>
                <a:gd name="T32" fmla="*/ 0 w 4719"/>
                <a:gd name="T33" fmla="*/ 0 h 3509"/>
                <a:gd name="T34" fmla="*/ 0 w 4719"/>
                <a:gd name="T35" fmla="*/ 0 h 3509"/>
                <a:gd name="T36" fmla="*/ 0 w 4719"/>
                <a:gd name="T37" fmla="*/ 0 h 3509"/>
                <a:gd name="T38" fmla="*/ 0 w 4719"/>
                <a:gd name="T39" fmla="*/ 0 h 3509"/>
                <a:gd name="T40" fmla="*/ 0 w 4719"/>
                <a:gd name="T41" fmla="*/ 0 h 3509"/>
                <a:gd name="T42" fmla="*/ 0 w 4719"/>
                <a:gd name="T43" fmla="*/ 0 h 3509"/>
                <a:gd name="T44" fmla="*/ 0 w 4719"/>
                <a:gd name="T45" fmla="*/ 0 h 3509"/>
                <a:gd name="T46" fmla="*/ 0 w 4719"/>
                <a:gd name="T47" fmla="*/ 0 h 3509"/>
                <a:gd name="T48" fmla="*/ 0 w 4719"/>
                <a:gd name="T49" fmla="*/ 0 h 3509"/>
                <a:gd name="T50" fmla="*/ 0 w 4719"/>
                <a:gd name="T51" fmla="*/ 0 h 3509"/>
                <a:gd name="T52" fmla="*/ 0 w 4719"/>
                <a:gd name="T53" fmla="*/ 0 h 3509"/>
                <a:gd name="T54" fmla="*/ 0 w 4719"/>
                <a:gd name="T55" fmla="*/ 0 h 3509"/>
                <a:gd name="T56" fmla="*/ 0 w 4719"/>
                <a:gd name="T57" fmla="*/ 0 h 3509"/>
                <a:gd name="T58" fmla="*/ 0 w 4719"/>
                <a:gd name="T59" fmla="*/ 0 h 3509"/>
                <a:gd name="T60" fmla="*/ 0 w 4719"/>
                <a:gd name="T61" fmla="*/ 0 h 3509"/>
                <a:gd name="T62" fmla="*/ 0 w 4719"/>
                <a:gd name="T63" fmla="*/ 0 h 3509"/>
                <a:gd name="T64" fmla="*/ 0 w 4719"/>
                <a:gd name="T65" fmla="*/ 0 h 3509"/>
                <a:gd name="T66" fmla="*/ 0 w 4719"/>
                <a:gd name="T67" fmla="*/ 0 h 3509"/>
                <a:gd name="T68" fmla="*/ 0 w 4719"/>
                <a:gd name="T69" fmla="*/ 0 h 3509"/>
                <a:gd name="T70" fmla="*/ 0 w 4719"/>
                <a:gd name="T71" fmla="*/ 0 h 3509"/>
                <a:gd name="T72" fmla="*/ 0 w 4719"/>
                <a:gd name="T73" fmla="*/ 0 h 3509"/>
                <a:gd name="T74" fmla="*/ 0 w 4719"/>
                <a:gd name="T75" fmla="*/ 0 h 3509"/>
                <a:gd name="T76" fmla="*/ 0 w 4719"/>
                <a:gd name="T77" fmla="*/ 0 h 350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19"/>
                <a:gd name="T118" fmla="*/ 0 h 3509"/>
                <a:gd name="T119" fmla="*/ 4719 w 4719"/>
                <a:gd name="T120" fmla="*/ 3509 h 350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19" h="3509">
                  <a:moveTo>
                    <a:pt x="4719" y="3509"/>
                  </a:moveTo>
                  <a:lnTo>
                    <a:pt x="4475" y="2529"/>
                  </a:lnTo>
                  <a:lnTo>
                    <a:pt x="4623" y="2353"/>
                  </a:lnTo>
                  <a:lnTo>
                    <a:pt x="4623" y="1465"/>
                  </a:lnTo>
                  <a:lnTo>
                    <a:pt x="4387" y="1216"/>
                  </a:lnTo>
                  <a:lnTo>
                    <a:pt x="4159" y="1470"/>
                  </a:lnTo>
                  <a:lnTo>
                    <a:pt x="4159" y="1826"/>
                  </a:lnTo>
                  <a:lnTo>
                    <a:pt x="3851" y="1826"/>
                  </a:lnTo>
                  <a:lnTo>
                    <a:pt x="3851" y="2148"/>
                  </a:lnTo>
                  <a:lnTo>
                    <a:pt x="3297" y="2148"/>
                  </a:lnTo>
                  <a:lnTo>
                    <a:pt x="3297" y="1835"/>
                  </a:lnTo>
                  <a:lnTo>
                    <a:pt x="3128" y="1835"/>
                  </a:lnTo>
                  <a:lnTo>
                    <a:pt x="3128" y="809"/>
                  </a:lnTo>
                  <a:lnTo>
                    <a:pt x="3326" y="618"/>
                  </a:lnTo>
                  <a:lnTo>
                    <a:pt x="3326" y="0"/>
                  </a:lnTo>
                  <a:lnTo>
                    <a:pt x="2944" y="0"/>
                  </a:lnTo>
                  <a:lnTo>
                    <a:pt x="2944" y="266"/>
                  </a:lnTo>
                  <a:lnTo>
                    <a:pt x="2597" y="266"/>
                  </a:lnTo>
                  <a:lnTo>
                    <a:pt x="2597" y="0"/>
                  </a:lnTo>
                  <a:lnTo>
                    <a:pt x="2123" y="0"/>
                  </a:lnTo>
                  <a:lnTo>
                    <a:pt x="2123" y="266"/>
                  </a:lnTo>
                  <a:lnTo>
                    <a:pt x="1775" y="266"/>
                  </a:lnTo>
                  <a:lnTo>
                    <a:pt x="1775" y="0"/>
                  </a:lnTo>
                  <a:lnTo>
                    <a:pt x="1393" y="0"/>
                  </a:lnTo>
                  <a:lnTo>
                    <a:pt x="1393" y="618"/>
                  </a:lnTo>
                  <a:lnTo>
                    <a:pt x="1592" y="809"/>
                  </a:lnTo>
                  <a:lnTo>
                    <a:pt x="1592" y="1835"/>
                  </a:lnTo>
                  <a:lnTo>
                    <a:pt x="1423" y="1835"/>
                  </a:lnTo>
                  <a:lnTo>
                    <a:pt x="1423" y="2148"/>
                  </a:lnTo>
                  <a:lnTo>
                    <a:pt x="869" y="2148"/>
                  </a:lnTo>
                  <a:lnTo>
                    <a:pt x="869" y="1826"/>
                  </a:lnTo>
                  <a:lnTo>
                    <a:pt x="559" y="1826"/>
                  </a:lnTo>
                  <a:lnTo>
                    <a:pt x="559" y="1470"/>
                  </a:lnTo>
                  <a:lnTo>
                    <a:pt x="333" y="1216"/>
                  </a:lnTo>
                  <a:lnTo>
                    <a:pt x="96" y="1465"/>
                  </a:lnTo>
                  <a:lnTo>
                    <a:pt x="96" y="2353"/>
                  </a:lnTo>
                  <a:lnTo>
                    <a:pt x="244" y="2529"/>
                  </a:lnTo>
                  <a:lnTo>
                    <a:pt x="0" y="3509"/>
                  </a:lnTo>
                  <a:lnTo>
                    <a:pt x="4719" y="35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 noEditPoints="1"/>
            </p:cNvSpPr>
            <p:nvPr/>
          </p:nvSpPr>
          <p:spPr bwMode="auto">
            <a:xfrm>
              <a:off x="5263" y="1095"/>
              <a:ext cx="790" cy="587"/>
            </a:xfrm>
            <a:custGeom>
              <a:avLst/>
              <a:gdLst>
                <a:gd name="T0" fmla="*/ 0 w 4740"/>
                <a:gd name="T1" fmla="*/ 0 h 3525"/>
                <a:gd name="T2" fmla="*/ 0 w 4740"/>
                <a:gd name="T3" fmla="*/ 0 h 3525"/>
                <a:gd name="T4" fmla="*/ 0 w 4740"/>
                <a:gd name="T5" fmla="*/ 0 h 3525"/>
                <a:gd name="T6" fmla="*/ 0 w 4740"/>
                <a:gd name="T7" fmla="*/ 0 h 3525"/>
                <a:gd name="T8" fmla="*/ 0 w 4740"/>
                <a:gd name="T9" fmla="*/ 0 h 3525"/>
                <a:gd name="T10" fmla="*/ 0 w 4740"/>
                <a:gd name="T11" fmla="*/ 0 h 3525"/>
                <a:gd name="T12" fmla="*/ 0 w 4740"/>
                <a:gd name="T13" fmla="*/ 0 h 3525"/>
                <a:gd name="T14" fmla="*/ 0 w 4740"/>
                <a:gd name="T15" fmla="*/ 0 h 3525"/>
                <a:gd name="T16" fmla="*/ 0 w 4740"/>
                <a:gd name="T17" fmla="*/ 0 h 3525"/>
                <a:gd name="T18" fmla="*/ 0 w 4740"/>
                <a:gd name="T19" fmla="*/ 0 h 3525"/>
                <a:gd name="T20" fmla="*/ 0 w 4740"/>
                <a:gd name="T21" fmla="*/ 0 h 3525"/>
                <a:gd name="T22" fmla="*/ 0 w 4740"/>
                <a:gd name="T23" fmla="*/ 0 h 3525"/>
                <a:gd name="T24" fmla="*/ 0 w 4740"/>
                <a:gd name="T25" fmla="*/ 0 h 3525"/>
                <a:gd name="T26" fmla="*/ 0 w 4740"/>
                <a:gd name="T27" fmla="*/ 0 h 3525"/>
                <a:gd name="T28" fmla="*/ 0 w 4740"/>
                <a:gd name="T29" fmla="*/ 0 h 3525"/>
                <a:gd name="T30" fmla="*/ 0 w 4740"/>
                <a:gd name="T31" fmla="*/ 0 h 3525"/>
                <a:gd name="T32" fmla="*/ 0 w 4740"/>
                <a:gd name="T33" fmla="*/ 0 h 3525"/>
                <a:gd name="T34" fmla="*/ 0 w 4740"/>
                <a:gd name="T35" fmla="*/ 0 h 3525"/>
                <a:gd name="T36" fmla="*/ 0 w 4740"/>
                <a:gd name="T37" fmla="*/ 0 h 3525"/>
                <a:gd name="T38" fmla="*/ 0 w 4740"/>
                <a:gd name="T39" fmla="*/ 0 h 3525"/>
                <a:gd name="T40" fmla="*/ 0 w 4740"/>
                <a:gd name="T41" fmla="*/ 0 h 3525"/>
                <a:gd name="T42" fmla="*/ 0 w 4740"/>
                <a:gd name="T43" fmla="*/ 0 h 3525"/>
                <a:gd name="T44" fmla="*/ 0 w 4740"/>
                <a:gd name="T45" fmla="*/ 0 h 3525"/>
                <a:gd name="T46" fmla="*/ 0 w 4740"/>
                <a:gd name="T47" fmla="*/ 0 h 3525"/>
                <a:gd name="T48" fmla="*/ 0 w 4740"/>
                <a:gd name="T49" fmla="*/ 0 h 3525"/>
                <a:gd name="T50" fmla="*/ 0 w 4740"/>
                <a:gd name="T51" fmla="*/ 0 h 3525"/>
                <a:gd name="T52" fmla="*/ 0 w 4740"/>
                <a:gd name="T53" fmla="*/ 0 h 3525"/>
                <a:gd name="T54" fmla="*/ 0 w 4740"/>
                <a:gd name="T55" fmla="*/ 0 h 3525"/>
                <a:gd name="T56" fmla="*/ 0 w 4740"/>
                <a:gd name="T57" fmla="*/ 0 h 3525"/>
                <a:gd name="T58" fmla="*/ 0 w 4740"/>
                <a:gd name="T59" fmla="*/ 0 h 3525"/>
                <a:gd name="T60" fmla="*/ 0 w 4740"/>
                <a:gd name="T61" fmla="*/ 0 h 3525"/>
                <a:gd name="T62" fmla="*/ 0 w 4740"/>
                <a:gd name="T63" fmla="*/ 0 h 3525"/>
                <a:gd name="T64" fmla="*/ 0 w 4740"/>
                <a:gd name="T65" fmla="*/ 0 h 3525"/>
                <a:gd name="T66" fmla="*/ 0 w 4740"/>
                <a:gd name="T67" fmla="*/ 0 h 3525"/>
                <a:gd name="T68" fmla="*/ 0 w 4740"/>
                <a:gd name="T69" fmla="*/ 0 h 3525"/>
                <a:gd name="T70" fmla="*/ 0 w 4740"/>
                <a:gd name="T71" fmla="*/ 0 h 3525"/>
                <a:gd name="T72" fmla="*/ 0 w 4740"/>
                <a:gd name="T73" fmla="*/ 0 h 3525"/>
                <a:gd name="T74" fmla="*/ 0 w 4740"/>
                <a:gd name="T75" fmla="*/ 0 h 3525"/>
                <a:gd name="T76" fmla="*/ 0 w 4740"/>
                <a:gd name="T77" fmla="*/ 0 h 3525"/>
                <a:gd name="T78" fmla="*/ 0 w 4740"/>
                <a:gd name="T79" fmla="*/ 0 h 3525"/>
                <a:gd name="T80" fmla="*/ 0 w 4740"/>
                <a:gd name="T81" fmla="*/ 0 h 3525"/>
                <a:gd name="T82" fmla="*/ 0 w 4740"/>
                <a:gd name="T83" fmla="*/ 0 h 3525"/>
                <a:gd name="T84" fmla="*/ 0 w 4740"/>
                <a:gd name="T85" fmla="*/ 0 h 3525"/>
                <a:gd name="T86" fmla="*/ 0 w 4740"/>
                <a:gd name="T87" fmla="*/ 0 h 3525"/>
                <a:gd name="T88" fmla="*/ 0 w 4740"/>
                <a:gd name="T89" fmla="*/ 0 h 3525"/>
                <a:gd name="T90" fmla="*/ 0 w 4740"/>
                <a:gd name="T91" fmla="*/ 0 h 3525"/>
                <a:gd name="T92" fmla="*/ 0 w 4740"/>
                <a:gd name="T93" fmla="*/ 0 h 3525"/>
                <a:gd name="T94" fmla="*/ 0 w 4740"/>
                <a:gd name="T95" fmla="*/ 0 h 3525"/>
                <a:gd name="T96" fmla="*/ 0 w 4740"/>
                <a:gd name="T97" fmla="*/ 0 h 3525"/>
                <a:gd name="T98" fmla="*/ 0 w 4740"/>
                <a:gd name="T99" fmla="*/ 0 h 3525"/>
                <a:gd name="T100" fmla="*/ 0 w 4740"/>
                <a:gd name="T101" fmla="*/ 0 h 3525"/>
                <a:gd name="T102" fmla="*/ 0 w 4740"/>
                <a:gd name="T103" fmla="*/ 0 h 3525"/>
                <a:gd name="T104" fmla="*/ 0 w 4740"/>
                <a:gd name="T105" fmla="*/ 0 h 3525"/>
                <a:gd name="T106" fmla="*/ 0 w 4740"/>
                <a:gd name="T107" fmla="*/ 0 h 3525"/>
                <a:gd name="T108" fmla="*/ 0 w 4740"/>
                <a:gd name="T109" fmla="*/ 0 h 3525"/>
                <a:gd name="T110" fmla="*/ 0 w 4740"/>
                <a:gd name="T111" fmla="*/ 0 h 3525"/>
                <a:gd name="T112" fmla="*/ 0 w 4740"/>
                <a:gd name="T113" fmla="*/ 0 h 3525"/>
                <a:gd name="T114" fmla="*/ 0 w 4740"/>
                <a:gd name="T115" fmla="*/ 0 h 3525"/>
                <a:gd name="T116" fmla="*/ 0 w 4740"/>
                <a:gd name="T117" fmla="*/ 0 h 35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740"/>
                <a:gd name="T178" fmla="*/ 0 h 3525"/>
                <a:gd name="T179" fmla="*/ 4740 w 4740"/>
                <a:gd name="T180" fmla="*/ 3525 h 35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740" h="3525">
                  <a:moveTo>
                    <a:pt x="1815" y="2535"/>
                  </a:moveTo>
                  <a:lnTo>
                    <a:pt x="1815" y="2789"/>
                  </a:lnTo>
                  <a:lnTo>
                    <a:pt x="1891" y="2789"/>
                  </a:lnTo>
                  <a:lnTo>
                    <a:pt x="1891" y="2619"/>
                  </a:lnTo>
                  <a:lnTo>
                    <a:pt x="1873" y="2596"/>
                  </a:lnTo>
                  <a:lnTo>
                    <a:pt x="1856" y="2574"/>
                  </a:lnTo>
                  <a:lnTo>
                    <a:pt x="1847" y="2564"/>
                  </a:lnTo>
                  <a:lnTo>
                    <a:pt x="1838" y="2553"/>
                  </a:lnTo>
                  <a:lnTo>
                    <a:pt x="1826" y="2544"/>
                  </a:lnTo>
                  <a:lnTo>
                    <a:pt x="1815" y="2535"/>
                  </a:lnTo>
                  <a:close/>
                  <a:moveTo>
                    <a:pt x="1723" y="2479"/>
                  </a:moveTo>
                  <a:lnTo>
                    <a:pt x="1723" y="2789"/>
                  </a:lnTo>
                  <a:lnTo>
                    <a:pt x="1799" y="2789"/>
                  </a:lnTo>
                  <a:lnTo>
                    <a:pt x="1799" y="2523"/>
                  </a:lnTo>
                  <a:lnTo>
                    <a:pt x="1780" y="2508"/>
                  </a:lnTo>
                  <a:lnTo>
                    <a:pt x="1763" y="2496"/>
                  </a:lnTo>
                  <a:lnTo>
                    <a:pt x="1754" y="2491"/>
                  </a:lnTo>
                  <a:lnTo>
                    <a:pt x="1743" y="2487"/>
                  </a:lnTo>
                  <a:lnTo>
                    <a:pt x="1733" y="2482"/>
                  </a:lnTo>
                  <a:lnTo>
                    <a:pt x="1723" y="2479"/>
                  </a:lnTo>
                  <a:close/>
                  <a:moveTo>
                    <a:pt x="1618" y="2789"/>
                  </a:moveTo>
                  <a:lnTo>
                    <a:pt x="1706" y="2789"/>
                  </a:lnTo>
                  <a:lnTo>
                    <a:pt x="1707" y="2472"/>
                  </a:lnTo>
                  <a:lnTo>
                    <a:pt x="1686" y="2463"/>
                  </a:lnTo>
                  <a:lnTo>
                    <a:pt x="1663" y="2457"/>
                  </a:lnTo>
                  <a:lnTo>
                    <a:pt x="1652" y="2455"/>
                  </a:lnTo>
                  <a:lnTo>
                    <a:pt x="1641" y="2453"/>
                  </a:lnTo>
                  <a:lnTo>
                    <a:pt x="1630" y="2452"/>
                  </a:lnTo>
                  <a:lnTo>
                    <a:pt x="1618" y="2452"/>
                  </a:lnTo>
                  <a:lnTo>
                    <a:pt x="1618" y="2789"/>
                  </a:lnTo>
                  <a:close/>
                  <a:moveTo>
                    <a:pt x="2852" y="3382"/>
                  </a:moveTo>
                  <a:lnTo>
                    <a:pt x="2852" y="3510"/>
                  </a:lnTo>
                  <a:lnTo>
                    <a:pt x="2920" y="3510"/>
                  </a:lnTo>
                  <a:lnTo>
                    <a:pt x="2920" y="3382"/>
                  </a:lnTo>
                  <a:lnTo>
                    <a:pt x="2852" y="3382"/>
                  </a:lnTo>
                  <a:close/>
                  <a:moveTo>
                    <a:pt x="2937" y="3510"/>
                  </a:moveTo>
                  <a:lnTo>
                    <a:pt x="3013" y="3510"/>
                  </a:lnTo>
                  <a:lnTo>
                    <a:pt x="3013" y="3382"/>
                  </a:lnTo>
                  <a:lnTo>
                    <a:pt x="2937" y="3382"/>
                  </a:lnTo>
                  <a:lnTo>
                    <a:pt x="2937" y="3510"/>
                  </a:lnTo>
                  <a:close/>
                  <a:moveTo>
                    <a:pt x="3029" y="3510"/>
                  </a:moveTo>
                  <a:lnTo>
                    <a:pt x="3120" y="3510"/>
                  </a:lnTo>
                  <a:lnTo>
                    <a:pt x="3120" y="3382"/>
                  </a:lnTo>
                  <a:lnTo>
                    <a:pt x="3029" y="3382"/>
                  </a:lnTo>
                  <a:lnTo>
                    <a:pt x="3029" y="3510"/>
                  </a:lnTo>
                  <a:close/>
                  <a:moveTo>
                    <a:pt x="2920" y="2897"/>
                  </a:moveTo>
                  <a:lnTo>
                    <a:pt x="2852" y="2897"/>
                  </a:lnTo>
                  <a:lnTo>
                    <a:pt x="2852" y="3271"/>
                  </a:lnTo>
                  <a:lnTo>
                    <a:pt x="2920" y="3271"/>
                  </a:lnTo>
                  <a:lnTo>
                    <a:pt x="2920" y="2897"/>
                  </a:lnTo>
                  <a:close/>
                  <a:moveTo>
                    <a:pt x="3013" y="2897"/>
                  </a:moveTo>
                  <a:lnTo>
                    <a:pt x="2937" y="2897"/>
                  </a:lnTo>
                  <a:lnTo>
                    <a:pt x="2937" y="3271"/>
                  </a:lnTo>
                  <a:lnTo>
                    <a:pt x="3013" y="3271"/>
                  </a:lnTo>
                  <a:lnTo>
                    <a:pt x="3013" y="2897"/>
                  </a:lnTo>
                  <a:close/>
                  <a:moveTo>
                    <a:pt x="3120" y="3271"/>
                  </a:moveTo>
                  <a:lnTo>
                    <a:pt x="3120" y="2897"/>
                  </a:lnTo>
                  <a:lnTo>
                    <a:pt x="3029" y="2897"/>
                  </a:lnTo>
                  <a:lnTo>
                    <a:pt x="3029" y="3271"/>
                  </a:lnTo>
                  <a:lnTo>
                    <a:pt x="3120" y="3271"/>
                  </a:lnTo>
                  <a:close/>
                  <a:moveTo>
                    <a:pt x="2924" y="2533"/>
                  </a:moveTo>
                  <a:lnTo>
                    <a:pt x="2913" y="2542"/>
                  </a:lnTo>
                  <a:lnTo>
                    <a:pt x="2903" y="2551"/>
                  </a:lnTo>
                  <a:lnTo>
                    <a:pt x="2894" y="2562"/>
                  </a:lnTo>
                  <a:lnTo>
                    <a:pt x="2886" y="2572"/>
                  </a:lnTo>
                  <a:lnTo>
                    <a:pt x="2869" y="2593"/>
                  </a:lnTo>
                  <a:lnTo>
                    <a:pt x="2852" y="2617"/>
                  </a:lnTo>
                  <a:lnTo>
                    <a:pt x="2852" y="2789"/>
                  </a:lnTo>
                  <a:lnTo>
                    <a:pt x="2924" y="2789"/>
                  </a:lnTo>
                  <a:lnTo>
                    <a:pt x="2924" y="2533"/>
                  </a:lnTo>
                  <a:close/>
                  <a:moveTo>
                    <a:pt x="3013" y="2477"/>
                  </a:moveTo>
                  <a:lnTo>
                    <a:pt x="2994" y="2487"/>
                  </a:lnTo>
                  <a:lnTo>
                    <a:pt x="2975" y="2497"/>
                  </a:lnTo>
                  <a:lnTo>
                    <a:pt x="2956" y="2508"/>
                  </a:lnTo>
                  <a:lnTo>
                    <a:pt x="2941" y="2521"/>
                  </a:lnTo>
                  <a:lnTo>
                    <a:pt x="2941" y="2789"/>
                  </a:lnTo>
                  <a:lnTo>
                    <a:pt x="3013" y="2789"/>
                  </a:lnTo>
                  <a:lnTo>
                    <a:pt x="3013" y="2477"/>
                  </a:lnTo>
                  <a:close/>
                  <a:moveTo>
                    <a:pt x="3120" y="2789"/>
                  </a:moveTo>
                  <a:lnTo>
                    <a:pt x="3120" y="2452"/>
                  </a:lnTo>
                  <a:lnTo>
                    <a:pt x="3097" y="2455"/>
                  </a:lnTo>
                  <a:lnTo>
                    <a:pt x="3073" y="2459"/>
                  </a:lnTo>
                  <a:lnTo>
                    <a:pt x="3062" y="2462"/>
                  </a:lnTo>
                  <a:lnTo>
                    <a:pt x="3050" y="2465"/>
                  </a:lnTo>
                  <a:lnTo>
                    <a:pt x="3039" y="2468"/>
                  </a:lnTo>
                  <a:lnTo>
                    <a:pt x="3029" y="2473"/>
                  </a:lnTo>
                  <a:lnTo>
                    <a:pt x="3029" y="2789"/>
                  </a:lnTo>
                  <a:lnTo>
                    <a:pt x="3120" y="2789"/>
                  </a:lnTo>
                  <a:close/>
                  <a:moveTo>
                    <a:pt x="3120" y="3365"/>
                  </a:moveTo>
                  <a:lnTo>
                    <a:pt x="3120" y="3285"/>
                  </a:lnTo>
                  <a:lnTo>
                    <a:pt x="3092" y="3285"/>
                  </a:lnTo>
                  <a:lnTo>
                    <a:pt x="3092" y="3365"/>
                  </a:lnTo>
                  <a:lnTo>
                    <a:pt x="3120" y="3365"/>
                  </a:lnTo>
                  <a:close/>
                  <a:moveTo>
                    <a:pt x="3120" y="2881"/>
                  </a:moveTo>
                  <a:lnTo>
                    <a:pt x="3120" y="2805"/>
                  </a:lnTo>
                  <a:lnTo>
                    <a:pt x="3092" y="2805"/>
                  </a:lnTo>
                  <a:lnTo>
                    <a:pt x="3092" y="2881"/>
                  </a:lnTo>
                  <a:lnTo>
                    <a:pt x="3120" y="2881"/>
                  </a:lnTo>
                  <a:close/>
                  <a:moveTo>
                    <a:pt x="3296" y="3510"/>
                  </a:moveTo>
                  <a:lnTo>
                    <a:pt x="3296" y="3193"/>
                  </a:lnTo>
                  <a:lnTo>
                    <a:pt x="3221" y="3193"/>
                  </a:lnTo>
                  <a:lnTo>
                    <a:pt x="3221" y="3510"/>
                  </a:lnTo>
                  <a:lnTo>
                    <a:pt x="3296" y="3510"/>
                  </a:lnTo>
                  <a:close/>
                  <a:moveTo>
                    <a:pt x="3205" y="3510"/>
                  </a:moveTo>
                  <a:lnTo>
                    <a:pt x="3205" y="2449"/>
                  </a:lnTo>
                  <a:lnTo>
                    <a:pt x="3136" y="2449"/>
                  </a:lnTo>
                  <a:lnTo>
                    <a:pt x="3136" y="2516"/>
                  </a:lnTo>
                  <a:lnTo>
                    <a:pt x="3136" y="2582"/>
                  </a:lnTo>
                  <a:lnTo>
                    <a:pt x="3136" y="2649"/>
                  </a:lnTo>
                  <a:lnTo>
                    <a:pt x="3136" y="2715"/>
                  </a:lnTo>
                  <a:lnTo>
                    <a:pt x="3136" y="2782"/>
                  </a:lnTo>
                  <a:lnTo>
                    <a:pt x="3136" y="2848"/>
                  </a:lnTo>
                  <a:lnTo>
                    <a:pt x="3136" y="2915"/>
                  </a:lnTo>
                  <a:lnTo>
                    <a:pt x="3136" y="2980"/>
                  </a:lnTo>
                  <a:lnTo>
                    <a:pt x="3136" y="3047"/>
                  </a:lnTo>
                  <a:lnTo>
                    <a:pt x="3136" y="3113"/>
                  </a:lnTo>
                  <a:lnTo>
                    <a:pt x="3136" y="3179"/>
                  </a:lnTo>
                  <a:lnTo>
                    <a:pt x="3136" y="3245"/>
                  </a:lnTo>
                  <a:lnTo>
                    <a:pt x="3136" y="3311"/>
                  </a:lnTo>
                  <a:lnTo>
                    <a:pt x="3136" y="3378"/>
                  </a:lnTo>
                  <a:lnTo>
                    <a:pt x="3136" y="3443"/>
                  </a:lnTo>
                  <a:lnTo>
                    <a:pt x="3136" y="3510"/>
                  </a:lnTo>
                  <a:lnTo>
                    <a:pt x="3205" y="3510"/>
                  </a:lnTo>
                  <a:close/>
                  <a:moveTo>
                    <a:pt x="3220" y="3178"/>
                  </a:moveTo>
                  <a:lnTo>
                    <a:pt x="3665" y="3178"/>
                  </a:lnTo>
                  <a:lnTo>
                    <a:pt x="3665" y="2797"/>
                  </a:lnTo>
                  <a:lnTo>
                    <a:pt x="3221" y="2797"/>
                  </a:lnTo>
                  <a:lnTo>
                    <a:pt x="3220" y="3178"/>
                  </a:lnTo>
                  <a:close/>
                  <a:moveTo>
                    <a:pt x="4330" y="2545"/>
                  </a:moveTo>
                  <a:lnTo>
                    <a:pt x="4219" y="2429"/>
                  </a:lnTo>
                  <a:lnTo>
                    <a:pt x="4034" y="2429"/>
                  </a:lnTo>
                  <a:lnTo>
                    <a:pt x="4034" y="2781"/>
                  </a:lnTo>
                  <a:lnTo>
                    <a:pt x="4542" y="2781"/>
                  </a:lnTo>
                  <a:lnTo>
                    <a:pt x="4535" y="2751"/>
                  </a:lnTo>
                  <a:lnTo>
                    <a:pt x="4527" y="2721"/>
                  </a:lnTo>
                  <a:lnTo>
                    <a:pt x="4519" y="2693"/>
                  </a:lnTo>
                  <a:lnTo>
                    <a:pt x="4511" y="2663"/>
                  </a:lnTo>
                  <a:lnTo>
                    <a:pt x="4504" y="2633"/>
                  </a:lnTo>
                  <a:lnTo>
                    <a:pt x="4496" y="2605"/>
                  </a:lnTo>
                  <a:lnTo>
                    <a:pt x="4487" y="2575"/>
                  </a:lnTo>
                  <a:lnTo>
                    <a:pt x="4479" y="2545"/>
                  </a:lnTo>
                  <a:lnTo>
                    <a:pt x="4330" y="2545"/>
                  </a:lnTo>
                  <a:close/>
                  <a:moveTo>
                    <a:pt x="4542" y="2797"/>
                  </a:moveTo>
                  <a:lnTo>
                    <a:pt x="4306" y="2797"/>
                  </a:lnTo>
                  <a:lnTo>
                    <a:pt x="4304" y="3178"/>
                  </a:lnTo>
                  <a:lnTo>
                    <a:pt x="4633" y="3178"/>
                  </a:lnTo>
                  <a:lnTo>
                    <a:pt x="4621" y="3130"/>
                  </a:lnTo>
                  <a:lnTo>
                    <a:pt x="4610" y="3083"/>
                  </a:lnTo>
                  <a:lnTo>
                    <a:pt x="4598" y="3035"/>
                  </a:lnTo>
                  <a:lnTo>
                    <a:pt x="4587" y="2987"/>
                  </a:lnTo>
                  <a:lnTo>
                    <a:pt x="4577" y="2940"/>
                  </a:lnTo>
                  <a:lnTo>
                    <a:pt x="4566" y="2892"/>
                  </a:lnTo>
                  <a:lnTo>
                    <a:pt x="4554" y="2845"/>
                  </a:lnTo>
                  <a:lnTo>
                    <a:pt x="4542" y="2797"/>
                  </a:lnTo>
                  <a:close/>
                  <a:moveTo>
                    <a:pt x="4483" y="2527"/>
                  </a:moveTo>
                  <a:lnTo>
                    <a:pt x="4618" y="2365"/>
                  </a:lnTo>
                  <a:lnTo>
                    <a:pt x="4186" y="2365"/>
                  </a:lnTo>
                  <a:lnTo>
                    <a:pt x="4336" y="2527"/>
                  </a:lnTo>
                  <a:lnTo>
                    <a:pt x="4483" y="2527"/>
                  </a:lnTo>
                  <a:close/>
                  <a:moveTo>
                    <a:pt x="3682" y="3178"/>
                  </a:moveTo>
                  <a:lnTo>
                    <a:pt x="4288" y="3178"/>
                  </a:lnTo>
                  <a:lnTo>
                    <a:pt x="4290" y="2797"/>
                  </a:lnTo>
                  <a:lnTo>
                    <a:pt x="3682" y="2797"/>
                  </a:lnTo>
                  <a:lnTo>
                    <a:pt x="3682" y="3178"/>
                  </a:lnTo>
                  <a:close/>
                  <a:moveTo>
                    <a:pt x="4018" y="2429"/>
                  </a:moveTo>
                  <a:lnTo>
                    <a:pt x="3313" y="2429"/>
                  </a:lnTo>
                  <a:lnTo>
                    <a:pt x="3313" y="2781"/>
                  </a:lnTo>
                  <a:lnTo>
                    <a:pt x="4018" y="2781"/>
                  </a:lnTo>
                  <a:lnTo>
                    <a:pt x="4018" y="2429"/>
                  </a:lnTo>
                  <a:close/>
                  <a:moveTo>
                    <a:pt x="4018" y="3510"/>
                  </a:moveTo>
                  <a:lnTo>
                    <a:pt x="4018" y="3193"/>
                  </a:lnTo>
                  <a:lnTo>
                    <a:pt x="3313" y="3193"/>
                  </a:lnTo>
                  <a:lnTo>
                    <a:pt x="3313" y="3510"/>
                  </a:lnTo>
                  <a:lnTo>
                    <a:pt x="4018" y="3510"/>
                  </a:lnTo>
                  <a:close/>
                  <a:moveTo>
                    <a:pt x="2360" y="875"/>
                  </a:moveTo>
                  <a:lnTo>
                    <a:pt x="1612" y="875"/>
                  </a:lnTo>
                  <a:lnTo>
                    <a:pt x="1612" y="1194"/>
                  </a:lnTo>
                  <a:lnTo>
                    <a:pt x="2360" y="1194"/>
                  </a:lnTo>
                  <a:lnTo>
                    <a:pt x="2360" y="875"/>
                  </a:lnTo>
                  <a:close/>
                  <a:moveTo>
                    <a:pt x="2375" y="860"/>
                  </a:moveTo>
                  <a:lnTo>
                    <a:pt x="3128" y="860"/>
                  </a:lnTo>
                  <a:lnTo>
                    <a:pt x="3128" y="828"/>
                  </a:lnTo>
                  <a:lnTo>
                    <a:pt x="2375" y="827"/>
                  </a:lnTo>
                  <a:lnTo>
                    <a:pt x="2375" y="860"/>
                  </a:lnTo>
                  <a:close/>
                  <a:moveTo>
                    <a:pt x="2360" y="827"/>
                  </a:moveTo>
                  <a:lnTo>
                    <a:pt x="1612" y="827"/>
                  </a:lnTo>
                  <a:lnTo>
                    <a:pt x="1612" y="860"/>
                  </a:lnTo>
                  <a:lnTo>
                    <a:pt x="2360" y="860"/>
                  </a:lnTo>
                  <a:lnTo>
                    <a:pt x="2360" y="827"/>
                  </a:lnTo>
                  <a:close/>
                  <a:moveTo>
                    <a:pt x="2375" y="812"/>
                  </a:moveTo>
                  <a:lnTo>
                    <a:pt x="3132" y="812"/>
                  </a:lnTo>
                  <a:lnTo>
                    <a:pt x="3321" y="632"/>
                  </a:lnTo>
                  <a:lnTo>
                    <a:pt x="2375" y="632"/>
                  </a:lnTo>
                  <a:lnTo>
                    <a:pt x="2375" y="812"/>
                  </a:lnTo>
                  <a:close/>
                  <a:moveTo>
                    <a:pt x="2360" y="632"/>
                  </a:moveTo>
                  <a:lnTo>
                    <a:pt x="1422" y="631"/>
                  </a:lnTo>
                  <a:lnTo>
                    <a:pt x="1606" y="811"/>
                  </a:lnTo>
                  <a:lnTo>
                    <a:pt x="2360" y="812"/>
                  </a:lnTo>
                  <a:lnTo>
                    <a:pt x="2360" y="632"/>
                  </a:lnTo>
                  <a:close/>
                  <a:moveTo>
                    <a:pt x="2600" y="16"/>
                  </a:moveTo>
                  <a:lnTo>
                    <a:pt x="2140" y="16"/>
                  </a:lnTo>
                  <a:lnTo>
                    <a:pt x="2140" y="280"/>
                  </a:lnTo>
                  <a:lnTo>
                    <a:pt x="1775" y="280"/>
                  </a:lnTo>
                  <a:lnTo>
                    <a:pt x="1775" y="16"/>
                  </a:lnTo>
                  <a:lnTo>
                    <a:pt x="1410" y="16"/>
                  </a:lnTo>
                  <a:lnTo>
                    <a:pt x="1410" y="615"/>
                  </a:lnTo>
                  <a:lnTo>
                    <a:pt x="1530" y="615"/>
                  </a:lnTo>
                  <a:lnTo>
                    <a:pt x="1649" y="615"/>
                  </a:lnTo>
                  <a:lnTo>
                    <a:pt x="1769" y="615"/>
                  </a:lnTo>
                  <a:lnTo>
                    <a:pt x="1889" y="615"/>
                  </a:lnTo>
                  <a:lnTo>
                    <a:pt x="2009" y="615"/>
                  </a:lnTo>
                  <a:lnTo>
                    <a:pt x="2129" y="615"/>
                  </a:lnTo>
                  <a:lnTo>
                    <a:pt x="2248" y="615"/>
                  </a:lnTo>
                  <a:lnTo>
                    <a:pt x="2368" y="615"/>
                  </a:lnTo>
                  <a:lnTo>
                    <a:pt x="2488" y="615"/>
                  </a:lnTo>
                  <a:lnTo>
                    <a:pt x="2608" y="615"/>
                  </a:lnTo>
                  <a:lnTo>
                    <a:pt x="2728" y="615"/>
                  </a:lnTo>
                  <a:lnTo>
                    <a:pt x="2849" y="615"/>
                  </a:lnTo>
                  <a:lnTo>
                    <a:pt x="2969" y="615"/>
                  </a:lnTo>
                  <a:lnTo>
                    <a:pt x="3088" y="615"/>
                  </a:lnTo>
                  <a:lnTo>
                    <a:pt x="3208" y="615"/>
                  </a:lnTo>
                  <a:lnTo>
                    <a:pt x="3329" y="615"/>
                  </a:lnTo>
                  <a:lnTo>
                    <a:pt x="3329" y="16"/>
                  </a:lnTo>
                  <a:lnTo>
                    <a:pt x="2960" y="16"/>
                  </a:lnTo>
                  <a:lnTo>
                    <a:pt x="2960" y="280"/>
                  </a:lnTo>
                  <a:lnTo>
                    <a:pt x="2600" y="280"/>
                  </a:lnTo>
                  <a:lnTo>
                    <a:pt x="2600" y="16"/>
                  </a:lnTo>
                  <a:close/>
                  <a:moveTo>
                    <a:pt x="4740" y="3525"/>
                  </a:moveTo>
                  <a:lnTo>
                    <a:pt x="4444" y="3525"/>
                  </a:lnTo>
                  <a:lnTo>
                    <a:pt x="4148" y="3525"/>
                  </a:lnTo>
                  <a:lnTo>
                    <a:pt x="3851" y="3525"/>
                  </a:lnTo>
                  <a:lnTo>
                    <a:pt x="3554" y="3525"/>
                  </a:lnTo>
                  <a:lnTo>
                    <a:pt x="3258" y="3525"/>
                  </a:lnTo>
                  <a:lnTo>
                    <a:pt x="2962" y="3525"/>
                  </a:lnTo>
                  <a:lnTo>
                    <a:pt x="2666" y="3525"/>
                  </a:lnTo>
                  <a:lnTo>
                    <a:pt x="2369" y="3525"/>
                  </a:lnTo>
                  <a:lnTo>
                    <a:pt x="2073" y="3525"/>
                  </a:lnTo>
                  <a:lnTo>
                    <a:pt x="1777" y="3525"/>
                  </a:lnTo>
                  <a:lnTo>
                    <a:pt x="1481" y="3525"/>
                  </a:lnTo>
                  <a:lnTo>
                    <a:pt x="1185" y="3525"/>
                  </a:lnTo>
                  <a:lnTo>
                    <a:pt x="888" y="3525"/>
                  </a:lnTo>
                  <a:lnTo>
                    <a:pt x="592" y="3525"/>
                  </a:lnTo>
                  <a:lnTo>
                    <a:pt x="296" y="3525"/>
                  </a:lnTo>
                  <a:lnTo>
                    <a:pt x="0" y="3525"/>
                  </a:lnTo>
                  <a:lnTo>
                    <a:pt x="16" y="3464"/>
                  </a:lnTo>
                  <a:lnTo>
                    <a:pt x="33" y="3402"/>
                  </a:lnTo>
                  <a:lnTo>
                    <a:pt x="49" y="3341"/>
                  </a:lnTo>
                  <a:lnTo>
                    <a:pt x="64" y="3279"/>
                  </a:lnTo>
                  <a:lnTo>
                    <a:pt x="79" y="3217"/>
                  </a:lnTo>
                  <a:lnTo>
                    <a:pt x="94" y="3155"/>
                  </a:lnTo>
                  <a:lnTo>
                    <a:pt x="108" y="3094"/>
                  </a:lnTo>
                  <a:lnTo>
                    <a:pt x="123" y="3032"/>
                  </a:lnTo>
                  <a:lnTo>
                    <a:pt x="137" y="2970"/>
                  </a:lnTo>
                  <a:lnTo>
                    <a:pt x="151" y="2908"/>
                  </a:lnTo>
                  <a:lnTo>
                    <a:pt x="167" y="2846"/>
                  </a:lnTo>
                  <a:lnTo>
                    <a:pt x="181" y="2785"/>
                  </a:lnTo>
                  <a:lnTo>
                    <a:pt x="196" y="2723"/>
                  </a:lnTo>
                  <a:lnTo>
                    <a:pt x="213" y="2661"/>
                  </a:lnTo>
                  <a:lnTo>
                    <a:pt x="229" y="2599"/>
                  </a:lnTo>
                  <a:lnTo>
                    <a:pt x="246" y="2539"/>
                  </a:lnTo>
                  <a:lnTo>
                    <a:pt x="98" y="2364"/>
                  </a:lnTo>
                  <a:lnTo>
                    <a:pt x="98" y="1470"/>
                  </a:lnTo>
                  <a:lnTo>
                    <a:pt x="343" y="1211"/>
                  </a:lnTo>
                  <a:lnTo>
                    <a:pt x="583" y="1475"/>
                  </a:lnTo>
                  <a:lnTo>
                    <a:pt x="583" y="1826"/>
                  </a:lnTo>
                  <a:lnTo>
                    <a:pt x="892" y="1826"/>
                  </a:lnTo>
                  <a:lnTo>
                    <a:pt x="892" y="2148"/>
                  </a:lnTo>
                  <a:lnTo>
                    <a:pt x="1420" y="2148"/>
                  </a:lnTo>
                  <a:lnTo>
                    <a:pt x="1420" y="1835"/>
                  </a:lnTo>
                  <a:lnTo>
                    <a:pt x="1594" y="1835"/>
                  </a:lnTo>
                  <a:lnTo>
                    <a:pt x="1594" y="1771"/>
                  </a:lnTo>
                  <a:lnTo>
                    <a:pt x="1594" y="1708"/>
                  </a:lnTo>
                  <a:lnTo>
                    <a:pt x="1594" y="1644"/>
                  </a:lnTo>
                  <a:lnTo>
                    <a:pt x="1594" y="1581"/>
                  </a:lnTo>
                  <a:lnTo>
                    <a:pt x="1594" y="1518"/>
                  </a:lnTo>
                  <a:lnTo>
                    <a:pt x="1594" y="1455"/>
                  </a:lnTo>
                  <a:lnTo>
                    <a:pt x="1594" y="1391"/>
                  </a:lnTo>
                  <a:lnTo>
                    <a:pt x="1594" y="1328"/>
                  </a:lnTo>
                  <a:lnTo>
                    <a:pt x="1594" y="1265"/>
                  </a:lnTo>
                  <a:lnTo>
                    <a:pt x="1594" y="1201"/>
                  </a:lnTo>
                  <a:lnTo>
                    <a:pt x="1594" y="1138"/>
                  </a:lnTo>
                  <a:lnTo>
                    <a:pt x="1594" y="1074"/>
                  </a:lnTo>
                  <a:lnTo>
                    <a:pt x="1594" y="1011"/>
                  </a:lnTo>
                  <a:lnTo>
                    <a:pt x="1594" y="948"/>
                  </a:lnTo>
                  <a:lnTo>
                    <a:pt x="1594" y="885"/>
                  </a:lnTo>
                  <a:lnTo>
                    <a:pt x="1594" y="821"/>
                  </a:lnTo>
                  <a:lnTo>
                    <a:pt x="1395" y="630"/>
                  </a:lnTo>
                  <a:lnTo>
                    <a:pt x="1395" y="0"/>
                  </a:lnTo>
                  <a:lnTo>
                    <a:pt x="1794" y="0"/>
                  </a:lnTo>
                  <a:lnTo>
                    <a:pt x="1794" y="265"/>
                  </a:lnTo>
                  <a:lnTo>
                    <a:pt x="2124" y="265"/>
                  </a:lnTo>
                  <a:lnTo>
                    <a:pt x="2124" y="0"/>
                  </a:lnTo>
                  <a:lnTo>
                    <a:pt x="2615" y="0"/>
                  </a:lnTo>
                  <a:lnTo>
                    <a:pt x="2615" y="265"/>
                  </a:lnTo>
                  <a:lnTo>
                    <a:pt x="2946" y="265"/>
                  </a:lnTo>
                  <a:lnTo>
                    <a:pt x="2946" y="0"/>
                  </a:lnTo>
                  <a:lnTo>
                    <a:pt x="3344" y="0"/>
                  </a:lnTo>
                  <a:lnTo>
                    <a:pt x="3344" y="630"/>
                  </a:lnTo>
                  <a:lnTo>
                    <a:pt x="3146" y="821"/>
                  </a:lnTo>
                  <a:lnTo>
                    <a:pt x="3146" y="885"/>
                  </a:lnTo>
                  <a:lnTo>
                    <a:pt x="3146" y="948"/>
                  </a:lnTo>
                  <a:lnTo>
                    <a:pt x="3146" y="1011"/>
                  </a:lnTo>
                  <a:lnTo>
                    <a:pt x="3146" y="1074"/>
                  </a:lnTo>
                  <a:lnTo>
                    <a:pt x="3146" y="1138"/>
                  </a:lnTo>
                  <a:lnTo>
                    <a:pt x="3146" y="1201"/>
                  </a:lnTo>
                  <a:lnTo>
                    <a:pt x="3146" y="1265"/>
                  </a:lnTo>
                  <a:lnTo>
                    <a:pt x="3146" y="1328"/>
                  </a:lnTo>
                  <a:lnTo>
                    <a:pt x="3146" y="1391"/>
                  </a:lnTo>
                  <a:lnTo>
                    <a:pt x="3146" y="1455"/>
                  </a:lnTo>
                  <a:lnTo>
                    <a:pt x="3146" y="1518"/>
                  </a:lnTo>
                  <a:lnTo>
                    <a:pt x="3146" y="1581"/>
                  </a:lnTo>
                  <a:lnTo>
                    <a:pt x="3146" y="1644"/>
                  </a:lnTo>
                  <a:lnTo>
                    <a:pt x="3146" y="1708"/>
                  </a:lnTo>
                  <a:lnTo>
                    <a:pt x="3146" y="1771"/>
                  </a:lnTo>
                  <a:lnTo>
                    <a:pt x="3146" y="1835"/>
                  </a:lnTo>
                  <a:lnTo>
                    <a:pt x="3315" y="1835"/>
                  </a:lnTo>
                  <a:lnTo>
                    <a:pt x="3315" y="2148"/>
                  </a:lnTo>
                  <a:lnTo>
                    <a:pt x="3853" y="2148"/>
                  </a:lnTo>
                  <a:lnTo>
                    <a:pt x="3853" y="1826"/>
                  </a:lnTo>
                  <a:lnTo>
                    <a:pt x="4158" y="1826"/>
                  </a:lnTo>
                  <a:lnTo>
                    <a:pt x="4158" y="1475"/>
                  </a:lnTo>
                  <a:lnTo>
                    <a:pt x="4397" y="1211"/>
                  </a:lnTo>
                  <a:lnTo>
                    <a:pt x="4641" y="1470"/>
                  </a:lnTo>
                  <a:lnTo>
                    <a:pt x="4641" y="2364"/>
                  </a:lnTo>
                  <a:lnTo>
                    <a:pt x="4494" y="2539"/>
                  </a:lnTo>
                  <a:lnTo>
                    <a:pt x="4510" y="2599"/>
                  </a:lnTo>
                  <a:lnTo>
                    <a:pt x="4527" y="2661"/>
                  </a:lnTo>
                  <a:lnTo>
                    <a:pt x="4543" y="2723"/>
                  </a:lnTo>
                  <a:lnTo>
                    <a:pt x="4558" y="2785"/>
                  </a:lnTo>
                  <a:lnTo>
                    <a:pt x="4573" y="2846"/>
                  </a:lnTo>
                  <a:lnTo>
                    <a:pt x="4588" y="2908"/>
                  </a:lnTo>
                  <a:lnTo>
                    <a:pt x="4602" y="2970"/>
                  </a:lnTo>
                  <a:lnTo>
                    <a:pt x="4617" y="3032"/>
                  </a:lnTo>
                  <a:lnTo>
                    <a:pt x="4631" y="3094"/>
                  </a:lnTo>
                  <a:lnTo>
                    <a:pt x="4645" y="3155"/>
                  </a:lnTo>
                  <a:lnTo>
                    <a:pt x="4660" y="3217"/>
                  </a:lnTo>
                  <a:lnTo>
                    <a:pt x="4675" y="3279"/>
                  </a:lnTo>
                  <a:lnTo>
                    <a:pt x="4691" y="3341"/>
                  </a:lnTo>
                  <a:lnTo>
                    <a:pt x="4707" y="3402"/>
                  </a:lnTo>
                  <a:lnTo>
                    <a:pt x="4723" y="3464"/>
                  </a:lnTo>
                  <a:lnTo>
                    <a:pt x="4740" y="3525"/>
                  </a:lnTo>
                  <a:close/>
                  <a:moveTo>
                    <a:pt x="2375" y="1194"/>
                  </a:moveTo>
                  <a:lnTo>
                    <a:pt x="3128" y="1194"/>
                  </a:lnTo>
                  <a:lnTo>
                    <a:pt x="3128" y="875"/>
                  </a:lnTo>
                  <a:lnTo>
                    <a:pt x="2375" y="875"/>
                  </a:lnTo>
                  <a:lnTo>
                    <a:pt x="2375" y="1194"/>
                  </a:lnTo>
                  <a:close/>
                  <a:moveTo>
                    <a:pt x="1612" y="1684"/>
                  </a:moveTo>
                  <a:lnTo>
                    <a:pt x="2360" y="1684"/>
                  </a:lnTo>
                  <a:lnTo>
                    <a:pt x="2360" y="1212"/>
                  </a:lnTo>
                  <a:lnTo>
                    <a:pt x="1612" y="1212"/>
                  </a:lnTo>
                  <a:lnTo>
                    <a:pt x="1612" y="1684"/>
                  </a:lnTo>
                  <a:close/>
                  <a:moveTo>
                    <a:pt x="2375" y="1684"/>
                  </a:moveTo>
                  <a:lnTo>
                    <a:pt x="3128" y="1684"/>
                  </a:lnTo>
                  <a:lnTo>
                    <a:pt x="3128" y="1212"/>
                  </a:lnTo>
                  <a:lnTo>
                    <a:pt x="2375" y="1212"/>
                  </a:lnTo>
                  <a:lnTo>
                    <a:pt x="2375" y="1684"/>
                  </a:lnTo>
                  <a:close/>
                  <a:moveTo>
                    <a:pt x="4187" y="1468"/>
                  </a:moveTo>
                  <a:lnTo>
                    <a:pt x="4618" y="1468"/>
                  </a:lnTo>
                  <a:lnTo>
                    <a:pt x="4398" y="1237"/>
                  </a:lnTo>
                  <a:lnTo>
                    <a:pt x="4187" y="1468"/>
                  </a:lnTo>
                  <a:close/>
                  <a:moveTo>
                    <a:pt x="4174" y="2349"/>
                  </a:moveTo>
                  <a:lnTo>
                    <a:pt x="4626" y="2349"/>
                  </a:lnTo>
                  <a:lnTo>
                    <a:pt x="4626" y="1485"/>
                  </a:lnTo>
                  <a:lnTo>
                    <a:pt x="4174" y="1485"/>
                  </a:lnTo>
                  <a:lnTo>
                    <a:pt x="4174" y="2349"/>
                  </a:lnTo>
                  <a:close/>
                  <a:moveTo>
                    <a:pt x="2375" y="2349"/>
                  </a:moveTo>
                  <a:lnTo>
                    <a:pt x="2487" y="2349"/>
                  </a:lnTo>
                  <a:lnTo>
                    <a:pt x="2598" y="2349"/>
                  </a:lnTo>
                  <a:lnTo>
                    <a:pt x="2709" y="2349"/>
                  </a:lnTo>
                  <a:lnTo>
                    <a:pt x="2821" y="2349"/>
                  </a:lnTo>
                  <a:lnTo>
                    <a:pt x="2933" y="2349"/>
                  </a:lnTo>
                  <a:lnTo>
                    <a:pt x="3043" y="2349"/>
                  </a:lnTo>
                  <a:lnTo>
                    <a:pt x="3155" y="2349"/>
                  </a:lnTo>
                  <a:lnTo>
                    <a:pt x="3267" y="2349"/>
                  </a:lnTo>
                  <a:lnTo>
                    <a:pt x="3378" y="2349"/>
                  </a:lnTo>
                  <a:lnTo>
                    <a:pt x="3490" y="2349"/>
                  </a:lnTo>
                  <a:lnTo>
                    <a:pt x="3602" y="2349"/>
                  </a:lnTo>
                  <a:lnTo>
                    <a:pt x="3712" y="2349"/>
                  </a:lnTo>
                  <a:lnTo>
                    <a:pt x="3824" y="2349"/>
                  </a:lnTo>
                  <a:lnTo>
                    <a:pt x="3936" y="2349"/>
                  </a:lnTo>
                  <a:lnTo>
                    <a:pt x="4046" y="2349"/>
                  </a:lnTo>
                  <a:lnTo>
                    <a:pt x="4158" y="2349"/>
                  </a:lnTo>
                  <a:lnTo>
                    <a:pt x="4158" y="1841"/>
                  </a:lnTo>
                  <a:lnTo>
                    <a:pt x="3870" y="1841"/>
                  </a:lnTo>
                  <a:lnTo>
                    <a:pt x="3870" y="2164"/>
                  </a:lnTo>
                  <a:lnTo>
                    <a:pt x="3296" y="2164"/>
                  </a:lnTo>
                  <a:lnTo>
                    <a:pt x="3296" y="1852"/>
                  </a:lnTo>
                  <a:lnTo>
                    <a:pt x="3235" y="1852"/>
                  </a:lnTo>
                  <a:lnTo>
                    <a:pt x="3173" y="1852"/>
                  </a:lnTo>
                  <a:lnTo>
                    <a:pt x="3111" y="1852"/>
                  </a:lnTo>
                  <a:lnTo>
                    <a:pt x="3048" y="1852"/>
                  </a:lnTo>
                  <a:lnTo>
                    <a:pt x="2985" y="1852"/>
                  </a:lnTo>
                  <a:lnTo>
                    <a:pt x="2922" y="1852"/>
                  </a:lnTo>
                  <a:lnTo>
                    <a:pt x="2859" y="1852"/>
                  </a:lnTo>
                  <a:lnTo>
                    <a:pt x="2796" y="1852"/>
                  </a:lnTo>
                  <a:lnTo>
                    <a:pt x="2796" y="1835"/>
                  </a:lnTo>
                  <a:lnTo>
                    <a:pt x="3128" y="1835"/>
                  </a:lnTo>
                  <a:lnTo>
                    <a:pt x="3128" y="1701"/>
                  </a:lnTo>
                  <a:lnTo>
                    <a:pt x="2375" y="1701"/>
                  </a:lnTo>
                  <a:lnTo>
                    <a:pt x="2375" y="2142"/>
                  </a:lnTo>
                  <a:lnTo>
                    <a:pt x="2532" y="2142"/>
                  </a:lnTo>
                  <a:lnTo>
                    <a:pt x="2532" y="2160"/>
                  </a:lnTo>
                  <a:lnTo>
                    <a:pt x="2375" y="2160"/>
                  </a:lnTo>
                  <a:lnTo>
                    <a:pt x="2375" y="2349"/>
                  </a:lnTo>
                  <a:close/>
                  <a:moveTo>
                    <a:pt x="2360" y="2160"/>
                  </a:moveTo>
                  <a:lnTo>
                    <a:pt x="2203" y="2160"/>
                  </a:lnTo>
                  <a:lnTo>
                    <a:pt x="2203" y="2142"/>
                  </a:lnTo>
                  <a:lnTo>
                    <a:pt x="2360" y="2142"/>
                  </a:lnTo>
                  <a:lnTo>
                    <a:pt x="2360" y="1701"/>
                  </a:lnTo>
                  <a:lnTo>
                    <a:pt x="1612" y="1701"/>
                  </a:lnTo>
                  <a:lnTo>
                    <a:pt x="1612" y="1835"/>
                  </a:lnTo>
                  <a:lnTo>
                    <a:pt x="1939" y="1835"/>
                  </a:lnTo>
                  <a:lnTo>
                    <a:pt x="1939" y="1852"/>
                  </a:lnTo>
                  <a:lnTo>
                    <a:pt x="1878" y="1852"/>
                  </a:lnTo>
                  <a:lnTo>
                    <a:pt x="1815" y="1852"/>
                  </a:lnTo>
                  <a:lnTo>
                    <a:pt x="1753" y="1852"/>
                  </a:lnTo>
                  <a:lnTo>
                    <a:pt x="1690" y="1852"/>
                  </a:lnTo>
                  <a:lnTo>
                    <a:pt x="1628" y="1852"/>
                  </a:lnTo>
                  <a:lnTo>
                    <a:pt x="1565" y="1852"/>
                  </a:lnTo>
                  <a:lnTo>
                    <a:pt x="1502" y="1852"/>
                  </a:lnTo>
                  <a:lnTo>
                    <a:pt x="1439" y="1852"/>
                  </a:lnTo>
                  <a:lnTo>
                    <a:pt x="1439" y="2164"/>
                  </a:lnTo>
                  <a:lnTo>
                    <a:pt x="874" y="2164"/>
                  </a:lnTo>
                  <a:lnTo>
                    <a:pt x="874" y="1841"/>
                  </a:lnTo>
                  <a:lnTo>
                    <a:pt x="582" y="1841"/>
                  </a:lnTo>
                  <a:lnTo>
                    <a:pt x="582" y="2349"/>
                  </a:lnTo>
                  <a:lnTo>
                    <a:pt x="2360" y="2349"/>
                  </a:lnTo>
                  <a:lnTo>
                    <a:pt x="2360" y="2160"/>
                  </a:lnTo>
                  <a:close/>
                  <a:moveTo>
                    <a:pt x="565" y="2349"/>
                  </a:moveTo>
                  <a:lnTo>
                    <a:pt x="565" y="1485"/>
                  </a:lnTo>
                  <a:lnTo>
                    <a:pt x="118" y="1485"/>
                  </a:lnTo>
                  <a:lnTo>
                    <a:pt x="118" y="2349"/>
                  </a:lnTo>
                  <a:lnTo>
                    <a:pt x="565" y="2349"/>
                  </a:lnTo>
                  <a:close/>
                  <a:moveTo>
                    <a:pt x="554" y="1468"/>
                  </a:moveTo>
                  <a:lnTo>
                    <a:pt x="343" y="1235"/>
                  </a:lnTo>
                  <a:lnTo>
                    <a:pt x="123" y="1469"/>
                  </a:lnTo>
                  <a:lnTo>
                    <a:pt x="554" y="1468"/>
                  </a:lnTo>
                  <a:close/>
                  <a:moveTo>
                    <a:pt x="261" y="2527"/>
                  </a:moveTo>
                  <a:lnTo>
                    <a:pt x="405" y="2527"/>
                  </a:lnTo>
                  <a:lnTo>
                    <a:pt x="558" y="2365"/>
                  </a:lnTo>
                  <a:lnTo>
                    <a:pt x="124" y="2365"/>
                  </a:lnTo>
                  <a:lnTo>
                    <a:pt x="261" y="2527"/>
                  </a:lnTo>
                  <a:close/>
                  <a:moveTo>
                    <a:pt x="410" y="2545"/>
                  </a:moveTo>
                  <a:lnTo>
                    <a:pt x="261" y="2545"/>
                  </a:lnTo>
                  <a:lnTo>
                    <a:pt x="254" y="2575"/>
                  </a:lnTo>
                  <a:lnTo>
                    <a:pt x="247" y="2605"/>
                  </a:lnTo>
                  <a:lnTo>
                    <a:pt x="238" y="2633"/>
                  </a:lnTo>
                  <a:lnTo>
                    <a:pt x="231" y="2663"/>
                  </a:lnTo>
                  <a:lnTo>
                    <a:pt x="224" y="2693"/>
                  </a:lnTo>
                  <a:lnTo>
                    <a:pt x="216" y="2721"/>
                  </a:lnTo>
                  <a:lnTo>
                    <a:pt x="209" y="2751"/>
                  </a:lnTo>
                  <a:lnTo>
                    <a:pt x="202" y="2781"/>
                  </a:lnTo>
                  <a:lnTo>
                    <a:pt x="706" y="2781"/>
                  </a:lnTo>
                  <a:lnTo>
                    <a:pt x="706" y="2429"/>
                  </a:lnTo>
                  <a:lnTo>
                    <a:pt x="521" y="2429"/>
                  </a:lnTo>
                  <a:lnTo>
                    <a:pt x="410" y="2545"/>
                  </a:lnTo>
                  <a:close/>
                  <a:moveTo>
                    <a:pt x="582" y="2365"/>
                  </a:moveTo>
                  <a:lnTo>
                    <a:pt x="538" y="2413"/>
                  </a:lnTo>
                  <a:lnTo>
                    <a:pt x="2195" y="2413"/>
                  </a:lnTo>
                  <a:lnTo>
                    <a:pt x="2207" y="2407"/>
                  </a:lnTo>
                  <a:lnTo>
                    <a:pt x="2220" y="2402"/>
                  </a:lnTo>
                  <a:lnTo>
                    <a:pt x="2232" y="2398"/>
                  </a:lnTo>
                  <a:lnTo>
                    <a:pt x="2243" y="2394"/>
                  </a:lnTo>
                  <a:lnTo>
                    <a:pt x="2268" y="2387"/>
                  </a:lnTo>
                  <a:lnTo>
                    <a:pt x="2291" y="2380"/>
                  </a:lnTo>
                  <a:lnTo>
                    <a:pt x="2288" y="2365"/>
                  </a:lnTo>
                  <a:lnTo>
                    <a:pt x="582" y="2365"/>
                  </a:lnTo>
                  <a:close/>
                  <a:moveTo>
                    <a:pt x="1062" y="3176"/>
                  </a:moveTo>
                  <a:lnTo>
                    <a:pt x="1062" y="2797"/>
                  </a:lnTo>
                  <a:lnTo>
                    <a:pt x="453" y="2797"/>
                  </a:lnTo>
                  <a:lnTo>
                    <a:pt x="453" y="3176"/>
                  </a:lnTo>
                  <a:lnTo>
                    <a:pt x="1062" y="3176"/>
                  </a:lnTo>
                  <a:close/>
                  <a:moveTo>
                    <a:pt x="197" y="2797"/>
                  </a:moveTo>
                  <a:lnTo>
                    <a:pt x="185" y="2845"/>
                  </a:lnTo>
                  <a:lnTo>
                    <a:pt x="174" y="2892"/>
                  </a:lnTo>
                  <a:lnTo>
                    <a:pt x="163" y="2939"/>
                  </a:lnTo>
                  <a:lnTo>
                    <a:pt x="151" y="2986"/>
                  </a:lnTo>
                  <a:lnTo>
                    <a:pt x="140" y="3034"/>
                  </a:lnTo>
                  <a:lnTo>
                    <a:pt x="129" y="3081"/>
                  </a:lnTo>
                  <a:lnTo>
                    <a:pt x="117" y="3129"/>
                  </a:lnTo>
                  <a:lnTo>
                    <a:pt x="105" y="3176"/>
                  </a:lnTo>
                  <a:lnTo>
                    <a:pt x="437" y="3176"/>
                  </a:lnTo>
                  <a:lnTo>
                    <a:pt x="437" y="2797"/>
                  </a:lnTo>
                  <a:lnTo>
                    <a:pt x="197" y="2797"/>
                  </a:lnTo>
                  <a:close/>
                  <a:moveTo>
                    <a:pt x="101" y="3193"/>
                  </a:moveTo>
                  <a:lnTo>
                    <a:pt x="92" y="3233"/>
                  </a:lnTo>
                  <a:lnTo>
                    <a:pt x="83" y="3273"/>
                  </a:lnTo>
                  <a:lnTo>
                    <a:pt x="74" y="3313"/>
                  </a:lnTo>
                  <a:lnTo>
                    <a:pt x="64" y="3353"/>
                  </a:lnTo>
                  <a:lnTo>
                    <a:pt x="54" y="3392"/>
                  </a:lnTo>
                  <a:lnTo>
                    <a:pt x="44" y="3431"/>
                  </a:lnTo>
                  <a:lnTo>
                    <a:pt x="33" y="3471"/>
                  </a:lnTo>
                  <a:lnTo>
                    <a:pt x="21" y="3510"/>
                  </a:lnTo>
                  <a:lnTo>
                    <a:pt x="718" y="3510"/>
                  </a:lnTo>
                  <a:lnTo>
                    <a:pt x="718" y="3193"/>
                  </a:lnTo>
                  <a:lnTo>
                    <a:pt x="101" y="3193"/>
                  </a:lnTo>
                  <a:close/>
                  <a:moveTo>
                    <a:pt x="734" y="3510"/>
                  </a:moveTo>
                  <a:lnTo>
                    <a:pt x="1427" y="3510"/>
                  </a:lnTo>
                  <a:lnTo>
                    <a:pt x="1427" y="3193"/>
                  </a:lnTo>
                  <a:lnTo>
                    <a:pt x="734" y="3193"/>
                  </a:lnTo>
                  <a:lnTo>
                    <a:pt x="734" y="3510"/>
                  </a:lnTo>
                  <a:close/>
                  <a:moveTo>
                    <a:pt x="1519" y="3176"/>
                  </a:moveTo>
                  <a:lnTo>
                    <a:pt x="1519" y="2797"/>
                  </a:lnTo>
                  <a:lnTo>
                    <a:pt x="1077" y="2797"/>
                  </a:lnTo>
                  <a:lnTo>
                    <a:pt x="1077" y="3176"/>
                  </a:lnTo>
                  <a:lnTo>
                    <a:pt x="1519" y="3176"/>
                  </a:lnTo>
                  <a:close/>
                  <a:moveTo>
                    <a:pt x="722" y="2429"/>
                  </a:moveTo>
                  <a:lnTo>
                    <a:pt x="722" y="2781"/>
                  </a:lnTo>
                  <a:lnTo>
                    <a:pt x="1427" y="2781"/>
                  </a:lnTo>
                  <a:lnTo>
                    <a:pt x="1427" y="2429"/>
                  </a:lnTo>
                  <a:lnTo>
                    <a:pt x="722" y="2429"/>
                  </a:lnTo>
                  <a:close/>
                  <a:moveTo>
                    <a:pt x="1903" y="3510"/>
                  </a:moveTo>
                  <a:lnTo>
                    <a:pt x="2836" y="3510"/>
                  </a:lnTo>
                  <a:lnTo>
                    <a:pt x="2836" y="3382"/>
                  </a:lnTo>
                  <a:lnTo>
                    <a:pt x="2680" y="3382"/>
                  </a:lnTo>
                  <a:lnTo>
                    <a:pt x="2680" y="3271"/>
                  </a:lnTo>
                  <a:lnTo>
                    <a:pt x="2836" y="3271"/>
                  </a:lnTo>
                  <a:lnTo>
                    <a:pt x="2836" y="2897"/>
                  </a:lnTo>
                  <a:lnTo>
                    <a:pt x="2680" y="2897"/>
                  </a:lnTo>
                  <a:lnTo>
                    <a:pt x="2680" y="2789"/>
                  </a:lnTo>
                  <a:lnTo>
                    <a:pt x="2728" y="2789"/>
                  </a:lnTo>
                  <a:lnTo>
                    <a:pt x="2742" y="2761"/>
                  </a:lnTo>
                  <a:lnTo>
                    <a:pt x="2754" y="2738"/>
                  </a:lnTo>
                  <a:lnTo>
                    <a:pt x="2767" y="2714"/>
                  </a:lnTo>
                  <a:lnTo>
                    <a:pt x="2780" y="2689"/>
                  </a:lnTo>
                  <a:lnTo>
                    <a:pt x="2770" y="2662"/>
                  </a:lnTo>
                  <a:lnTo>
                    <a:pt x="2756" y="2635"/>
                  </a:lnTo>
                  <a:lnTo>
                    <a:pt x="2743" y="2610"/>
                  </a:lnTo>
                  <a:lnTo>
                    <a:pt x="2727" y="2585"/>
                  </a:lnTo>
                  <a:lnTo>
                    <a:pt x="2709" y="2561"/>
                  </a:lnTo>
                  <a:lnTo>
                    <a:pt x="2691" y="2539"/>
                  </a:lnTo>
                  <a:lnTo>
                    <a:pt x="2670" y="2518"/>
                  </a:lnTo>
                  <a:lnTo>
                    <a:pt x="2649" y="2497"/>
                  </a:lnTo>
                  <a:lnTo>
                    <a:pt x="2626" y="2479"/>
                  </a:lnTo>
                  <a:lnTo>
                    <a:pt x="2603" y="2462"/>
                  </a:lnTo>
                  <a:lnTo>
                    <a:pt x="2577" y="2447"/>
                  </a:lnTo>
                  <a:lnTo>
                    <a:pt x="2552" y="2433"/>
                  </a:lnTo>
                  <a:lnTo>
                    <a:pt x="2526" y="2421"/>
                  </a:lnTo>
                  <a:lnTo>
                    <a:pt x="2498" y="2411"/>
                  </a:lnTo>
                  <a:lnTo>
                    <a:pt x="2471" y="2403"/>
                  </a:lnTo>
                  <a:lnTo>
                    <a:pt x="2442" y="2396"/>
                  </a:lnTo>
                  <a:lnTo>
                    <a:pt x="2427" y="2481"/>
                  </a:lnTo>
                  <a:lnTo>
                    <a:pt x="2411" y="2477"/>
                  </a:lnTo>
                  <a:lnTo>
                    <a:pt x="2432" y="2365"/>
                  </a:lnTo>
                  <a:lnTo>
                    <a:pt x="2304" y="2365"/>
                  </a:lnTo>
                  <a:lnTo>
                    <a:pt x="2323" y="2481"/>
                  </a:lnTo>
                  <a:lnTo>
                    <a:pt x="2310" y="2482"/>
                  </a:lnTo>
                  <a:lnTo>
                    <a:pt x="2294" y="2397"/>
                  </a:lnTo>
                  <a:lnTo>
                    <a:pt x="2282" y="2399"/>
                  </a:lnTo>
                  <a:lnTo>
                    <a:pt x="2270" y="2401"/>
                  </a:lnTo>
                  <a:lnTo>
                    <a:pt x="2259" y="2404"/>
                  </a:lnTo>
                  <a:lnTo>
                    <a:pt x="2246" y="2408"/>
                  </a:lnTo>
                  <a:lnTo>
                    <a:pt x="2224" y="2416"/>
                  </a:lnTo>
                  <a:lnTo>
                    <a:pt x="2199" y="2424"/>
                  </a:lnTo>
                  <a:lnTo>
                    <a:pt x="2179" y="2436"/>
                  </a:lnTo>
                  <a:lnTo>
                    <a:pt x="2158" y="2447"/>
                  </a:lnTo>
                  <a:lnTo>
                    <a:pt x="2139" y="2459"/>
                  </a:lnTo>
                  <a:lnTo>
                    <a:pt x="2120" y="2473"/>
                  </a:lnTo>
                  <a:lnTo>
                    <a:pt x="2103" y="2486"/>
                  </a:lnTo>
                  <a:lnTo>
                    <a:pt x="2087" y="2500"/>
                  </a:lnTo>
                  <a:lnTo>
                    <a:pt x="2070" y="2516"/>
                  </a:lnTo>
                  <a:lnTo>
                    <a:pt x="2056" y="2532"/>
                  </a:lnTo>
                  <a:lnTo>
                    <a:pt x="2041" y="2548"/>
                  </a:lnTo>
                  <a:lnTo>
                    <a:pt x="2027" y="2567"/>
                  </a:lnTo>
                  <a:lnTo>
                    <a:pt x="2015" y="2585"/>
                  </a:lnTo>
                  <a:lnTo>
                    <a:pt x="2003" y="2605"/>
                  </a:lnTo>
                  <a:lnTo>
                    <a:pt x="1991" y="2625"/>
                  </a:lnTo>
                  <a:lnTo>
                    <a:pt x="1980" y="2647"/>
                  </a:lnTo>
                  <a:lnTo>
                    <a:pt x="1969" y="2669"/>
                  </a:lnTo>
                  <a:lnTo>
                    <a:pt x="1959" y="2693"/>
                  </a:lnTo>
                  <a:lnTo>
                    <a:pt x="1973" y="2717"/>
                  </a:lnTo>
                  <a:lnTo>
                    <a:pt x="1985" y="2740"/>
                  </a:lnTo>
                  <a:lnTo>
                    <a:pt x="1995" y="2762"/>
                  </a:lnTo>
                  <a:lnTo>
                    <a:pt x="2008" y="2789"/>
                  </a:lnTo>
                  <a:lnTo>
                    <a:pt x="2018" y="2789"/>
                  </a:lnTo>
                  <a:lnTo>
                    <a:pt x="2034" y="2789"/>
                  </a:lnTo>
                  <a:lnTo>
                    <a:pt x="2049" y="2789"/>
                  </a:lnTo>
                  <a:lnTo>
                    <a:pt x="2056" y="2789"/>
                  </a:lnTo>
                  <a:lnTo>
                    <a:pt x="2056" y="2897"/>
                  </a:lnTo>
                  <a:lnTo>
                    <a:pt x="1903" y="2897"/>
                  </a:lnTo>
                  <a:lnTo>
                    <a:pt x="1903" y="3271"/>
                  </a:lnTo>
                  <a:lnTo>
                    <a:pt x="2056" y="3271"/>
                  </a:lnTo>
                  <a:lnTo>
                    <a:pt x="2056" y="3382"/>
                  </a:lnTo>
                  <a:lnTo>
                    <a:pt x="1903" y="3382"/>
                  </a:lnTo>
                  <a:lnTo>
                    <a:pt x="1903" y="3510"/>
                  </a:lnTo>
                  <a:close/>
                  <a:moveTo>
                    <a:pt x="1442" y="2429"/>
                  </a:moveTo>
                  <a:lnTo>
                    <a:pt x="1442" y="2781"/>
                  </a:lnTo>
                  <a:lnTo>
                    <a:pt x="1519" y="2781"/>
                  </a:lnTo>
                  <a:lnTo>
                    <a:pt x="1519" y="2433"/>
                  </a:lnTo>
                  <a:lnTo>
                    <a:pt x="1606" y="2435"/>
                  </a:lnTo>
                  <a:lnTo>
                    <a:pt x="1619" y="2436"/>
                  </a:lnTo>
                  <a:lnTo>
                    <a:pt x="1634" y="2437"/>
                  </a:lnTo>
                  <a:lnTo>
                    <a:pt x="1647" y="2439"/>
                  </a:lnTo>
                  <a:lnTo>
                    <a:pt x="1660" y="2441"/>
                  </a:lnTo>
                  <a:lnTo>
                    <a:pt x="1674" y="2443"/>
                  </a:lnTo>
                  <a:lnTo>
                    <a:pt x="1687" y="2446"/>
                  </a:lnTo>
                  <a:lnTo>
                    <a:pt x="1699" y="2450"/>
                  </a:lnTo>
                  <a:lnTo>
                    <a:pt x="1712" y="2454"/>
                  </a:lnTo>
                  <a:lnTo>
                    <a:pt x="1735" y="2463"/>
                  </a:lnTo>
                  <a:lnTo>
                    <a:pt x="1759" y="2475"/>
                  </a:lnTo>
                  <a:lnTo>
                    <a:pt x="1781" y="2488"/>
                  </a:lnTo>
                  <a:lnTo>
                    <a:pt x="1802" y="2503"/>
                  </a:lnTo>
                  <a:lnTo>
                    <a:pt x="1823" y="2520"/>
                  </a:lnTo>
                  <a:lnTo>
                    <a:pt x="1843" y="2538"/>
                  </a:lnTo>
                  <a:lnTo>
                    <a:pt x="1861" y="2558"/>
                  </a:lnTo>
                  <a:lnTo>
                    <a:pt x="1880" y="2579"/>
                  </a:lnTo>
                  <a:lnTo>
                    <a:pt x="1898" y="2602"/>
                  </a:lnTo>
                  <a:lnTo>
                    <a:pt x="1914" y="2625"/>
                  </a:lnTo>
                  <a:lnTo>
                    <a:pt x="1931" y="2651"/>
                  </a:lnTo>
                  <a:lnTo>
                    <a:pt x="1947" y="2677"/>
                  </a:lnTo>
                  <a:lnTo>
                    <a:pt x="1954" y="2659"/>
                  </a:lnTo>
                  <a:lnTo>
                    <a:pt x="1963" y="2640"/>
                  </a:lnTo>
                  <a:lnTo>
                    <a:pt x="1972" y="2623"/>
                  </a:lnTo>
                  <a:lnTo>
                    <a:pt x="1982" y="2605"/>
                  </a:lnTo>
                  <a:lnTo>
                    <a:pt x="1993" y="2587"/>
                  </a:lnTo>
                  <a:lnTo>
                    <a:pt x="2005" y="2570"/>
                  </a:lnTo>
                  <a:lnTo>
                    <a:pt x="2018" y="2553"/>
                  </a:lnTo>
                  <a:lnTo>
                    <a:pt x="2031" y="2536"/>
                  </a:lnTo>
                  <a:lnTo>
                    <a:pt x="2046" y="2521"/>
                  </a:lnTo>
                  <a:lnTo>
                    <a:pt x="2061" y="2505"/>
                  </a:lnTo>
                  <a:lnTo>
                    <a:pt x="2076" y="2490"/>
                  </a:lnTo>
                  <a:lnTo>
                    <a:pt x="2093" y="2476"/>
                  </a:lnTo>
                  <a:lnTo>
                    <a:pt x="2109" y="2462"/>
                  </a:lnTo>
                  <a:lnTo>
                    <a:pt x="2126" y="2450"/>
                  </a:lnTo>
                  <a:lnTo>
                    <a:pt x="2145" y="2439"/>
                  </a:lnTo>
                  <a:lnTo>
                    <a:pt x="2163" y="2429"/>
                  </a:lnTo>
                  <a:lnTo>
                    <a:pt x="1442" y="2429"/>
                  </a:lnTo>
                  <a:close/>
                  <a:moveTo>
                    <a:pt x="1534" y="3510"/>
                  </a:moveTo>
                  <a:lnTo>
                    <a:pt x="1603" y="3510"/>
                  </a:lnTo>
                  <a:lnTo>
                    <a:pt x="1603" y="3443"/>
                  </a:lnTo>
                  <a:lnTo>
                    <a:pt x="1603" y="3378"/>
                  </a:lnTo>
                  <a:lnTo>
                    <a:pt x="1603" y="3311"/>
                  </a:lnTo>
                  <a:lnTo>
                    <a:pt x="1603" y="3245"/>
                  </a:lnTo>
                  <a:lnTo>
                    <a:pt x="1603" y="3179"/>
                  </a:lnTo>
                  <a:lnTo>
                    <a:pt x="1603" y="3113"/>
                  </a:lnTo>
                  <a:lnTo>
                    <a:pt x="1603" y="3047"/>
                  </a:lnTo>
                  <a:lnTo>
                    <a:pt x="1603" y="2981"/>
                  </a:lnTo>
                  <a:lnTo>
                    <a:pt x="1603" y="2915"/>
                  </a:lnTo>
                  <a:lnTo>
                    <a:pt x="1603" y="2848"/>
                  </a:lnTo>
                  <a:lnTo>
                    <a:pt x="1603" y="2783"/>
                  </a:lnTo>
                  <a:lnTo>
                    <a:pt x="1603" y="2716"/>
                  </a:lnTo>
                  <a:lnTo>
                    <a:pt x="1603" y="2650"/>
                  </a:lnTo>
                  <a:lnTo>
                    <a:pt x="1603" y="2583"/>
                  </a:lnTo>
                  <a:lnTo>
                    <a:pt x="1603" y="2517"/>
                  </a:lnTo>
                  <a:lnTo>
                    <a:pt x="1603" y="2450"/>
                  </a:lnTo>
                  <a:lnTo>
                    <a:pt x="1534" y="2448"/>
                  </a:lnTo>
                  <a:lnTo>
                    <a:pt x="1534" y="3510"/>
                  </a:lnTo>
                  <a:close/>
                  <a:moveTo>
                    <a:pt x="1442" y="3510"/>
                  </a:moveTo>
                  <a:lnTo>
                    <a:pt x="1519" y="3510"/>
                  </a:lnTo>
                  <a:lnTo>
                    <a:pt x="1519" y="3193"/>
                  </a:lnTo>
                  <a:lnTo>
                    <a:pt x="1442" y="3193"/>
                  </a:lnTo>
                  <a:lnTo>
                    <a:pt x="1442" y="3510"/>
                  </a:lnTo>
                  <a:close/>
                  <a:moveTo>
                    <a:pt x="4638" y="3193"/>
                  </a:moveTo>
                  <a:lnTo>
                    <a:pt x="4034" y="3193"/>
                  </a:lnTo>
                  <a:lnTo>
                    <a:pt x="4034" y="3510"/>
                  </a:lnTo>
                  <a:lnTo>
                    <a:pt x="4718" y="3510"/>
                  </a:lnTo>
                  <a:lnTo>
                    <a:pt x="4708" y="3471"/>
                  </a:lnTo>
                  <a:lnTo>
                    <a:pt x="4698" y="3431"/>
                  </a:lnTo>
                  <a:lnTo>
                    <a:pt x="4687" y="3392"/>
                  </a:lnTo>
                  <a:lnTo>
                    <a:pt x="4677" y="3353"/>
                  </a:lnTo>
                  <a:lnTo>
                    <a:pt x="4667" y="3313"/>
                  </a:lnTo>
                  <a:lnTo>
                    <a:pt x="4657" y="3273"/>
                  </a:lnTo>
                  <a:lnTo>
                    <a:pt x="4648" y="3233"/>
                  </a:lnTo>
                  <a:lnTo>
                    <a:pt x="4638" y="3193"/>
                  </a:lnTo>
                  <a:close/>
                  <a:moveTo>
                    <a:pt x="1887" y="3382"/>
                  </a:moveTo>
                  <a:lnTo>
                    <a:pt x="1815" y="3382"/>
                  </a:lnTo>
                  <a:lnTo>
                    <a:pt x="1815" y="3510"/>
                  </a:lnTo>
                  <a:lnTo>
                    <a:pt x="1887" y="3510"/>
                  </a:lnTo>
                  <a:lnTo>
                    <a:pt x="1887" y="3382"/>
                  </a:lnTo>
                  <a:close/>
                  <a:moveTo>
                    <a:pt x="1799" y="3510"/>
                  </a:moveTo>
                  <a:lnTo>
                    <a:pt x="1799" y="3382"/>
                  </a:lnTo>
                  <a:lnTo>
                    <a:pt x="1727" y="3382"/>
                  </a:lnTo>
                  <a:lnTo>
                    <a:pt x="1727" y="3510"/>
                  </a:lnTo>
                  <a:lnTo>
                    <a:pt x="1799" y="3510"/>
                  </a:lnTo>
                  <a:close/>
                  <a:moveTo>
                    <a:pt x="1711" y="3510"/>
                  </a:moveTo>
                  <a:lnTo>
                    <a:pt x="1711" y="3382"/>
                  </a:lnTo>
                  <a:lnTo>
                    <a:pt x="1618" y="3382"/>
                  </a:lnTo>
                  <a:lnTo>
                    <a:pt x="1618" y="3510"/>
                  </a:lnTo>
                  <a:lnTo>
                    <a:pt x="1711" y="3510"/>
                  </a:lnTo>
                  <a:close/>
                  <a:moveTo>
                    <a:pt x="1618" y="3365"/>
                  </a:moveTo>
                  <a:lnTo>
                    <a:pt x="1647" y="3365"/>
                  </a:lnTo>
                  <a:lnTo>
                    <a:pt x="1647" y="3285"/>
                  </a:lnTo>
                  <a:lnTo>
                    <a:pt x="1618" y="3285"/>
                  </a:lnTo>
                  <a:lnTo>
                    <a:pt x="1618" y="3365"/>
                  </a:lnTo>
                  <a:close/>
                  <a:moveTo>
                    <a:pt x="1618" y="3271"/>
                  </a:moveTo>
                  <a:lnTo>
                    <a:pt x="1711" y="3271"/>
                  </a:lnTo>
                  <a:lnTo>
                    <a:pt x="1711" y="2897"/>
                  </a:lnTo>
                  <a:lnTo>
                    <a:pt x="1618" y="2897"/>
                  </a:lnTo>
                  <a:lnTo>
                    <a:pt x="1618" y="3271"/>
                  </a:lnTo>
                  <a:close/>
                  <a:moveTo>
                    <a:pt x="1618" y="2881"/>
                  </a:moveTo>
                  <a:lnTo>
                    <a:pt x="1647" y="2881"/>
                  </a:lnTo>
                  <a:lnTo>
                    <a:pt x="1647" y="2805"/>
                  </a:lnTo>
                  <a:lnTo>
                    <a:pt x="1618" y="2805"/>
                  </a:lnTo>
                  <a:lnTo>
                    <a:pt x="1618" y="2881"/>
                  </a:lnTo>
                  <a:close/>
                  <a:moveTo>
                    <a:pt x="1907" y="2637"/>
                  </a:moveTo>
                  <a:lnTo>
                    <a:pt x="1907" y="2789"/>
                  </a:lnTo>
                  <a:lnTo>
                    <a:pt x="1991" y="2789"/>
                  </a:lnTo>
                  <a:lnTo>
                    <a:pt x="1973" y="2750"/>
                  </a:lnTo>
                  <a:lnTo>
                    <a:pt x="1952" y="2711"/>
                  </a:lnTo>
                  <a:lnTo>
                    <a:pt x="1931" y="2673"/>
                  </a:lnTo>
                  <a:lnTo>
                    <a:pt x="1907" y="2637"/>
                  </a:lnTo>
                  <a:close/>
                  <a:moveTo>
                    <a:pt x="1727" y="2897"/>
                  </a:moveTo>
                  <a:lnTo>
                    <a:pt x="1727" y="3271"/>
                  </a:lnTo>
                  <a:lnTo>
                    <a:pt x="1799" y="3271"/>
                  </a:lnTo>
                  <a:lnTo>
                    <a:pt x="1799" y="2897"/>
                  </a:lnTo>
                  <a:lnTo>
                    <a:pt x="1727" y="2897"/>
                  </a:lnTo>
                  <a:close/>
                  <a:moveTo>
                    <a:pt x="1815" y="2897"/>
                  </a:moveTo>
                  <a:lnTo>
                    <a:pt x="1815" y="3271"/>
                  </a:lnTo>
                  <a:lnTo>
                    <a:pt x="1887" y="3271"/>
                  </a:lnTo>
                  <a:lnTo>
                    <a:pt x="1887" y="2897"/>
                  </a:lnTo>
                  <a:lnTo>
                    <a:pt x="1815" y="2897"/>
                  </a:lnTo>
                  <a:close/>
                  <a:moveTo>
                    <a:pt x="2039" y="2805"/>
                  </a:moveTo>
                  <a:lnTo>
                    <a:pt x="1992" y="2805"/>
                  </a:lnTo>
                  <a:lnTo>
                    <a:pt x="1946" y="2805"/>
                  </a:lnTo>
                  <a:lnTo>
                    <a:pt x="1899" y="2805"/>
                  </a:lnTo>
                  <a:lnTo>
                    <a:pt x="1852" y="2805"/>
                  </a:lnTo>
                  <a:lnTo>
                    <a:pt x="1804" y="2805"/>
                  </a:lnTo>
                  <a:lnTo>
                    <a:pt x="1757" y="2805"/>
                  </a:lnTo>
                  <a:lnTo>
                    <a:pt x="1708" y="2805"/>
                  </a:lnTo>
                  <a:lnTo>
                    <a:pt x="1660" y="2805"/>
                  </a:lnTo>
                  <a:lnTo>
                    <a:pt x="1660" y="2881"/>
                  </a:lnTo>
                  <a:lnTo>
                    <a:pt x="1708" y="2881"/>
                  </a:lnTo>
                  <a:lnTo>
                    <a:pt x="1757" y="2881"/>
                  </a:lnTo>
                  <a:lnTo>
                    <a:pt x="1804" y="2881"/>
                  </a:lnTo>
                  <a:lnTo>
                    <a:pt x="1852" y="2881"/>
                  </a:lnTo>
                  <a:lnTo>
                    <a:pt x="1899" y="2881"/>
                  </a:lnTo>
                  <a:lnTo>
                    <a:pt x="1946" y="2881"/>
                  </a:lnTo>
                  <a:lnTo>
                    <a:pt x="1992" y="2881"/>
                  </a:lnTo>
                  <a:lnTo>
                    <a:pt x="2039" y="2881"/>
                  </a:lnTo>
                  <a:lnTo>
                    <a:pt x="2039" y="2805"/>
                  </a:lnTo>
                  <a:close/>
                  <a:moveTo>
                    <a:pt x="2039" y="3285"/>
                  </a:moveTo>
                  <a:lnTo>
                    <a:pt x="1992" y="3285"/>
                  </a:lnTo>
                  <a:lnTo>
                    <a:pt x="1946" y="3285"/>
                  </a:lnTo>
                  <a:lnTo>
                    <a:pt x="1899" y="3285"/>
                  </a:lnTo>
                  <a:lnTo>
                    <a:pt x="1852" y="3285"/>
                  </a:lnTo>
                  <a:lnTo>
                    <a:pt x="1804" y="3285"/>
                  </a:lnTo>
                  <a:lnTo>
                    <a:pt x="1757" y="3285"/>
                  </a:lnTo>
                  <a:lnTo>
                    <a:pt x="1708" y="3285"/>
                  </a:lnTo>
                  <a:lnTo>
                    <a:pt x="1660" y="3285"/>
                  </a:lnTo>
                  <a:lnTo>
                    <a:pt x="1660" y="3365"/>
                  </a:lnTo>
                  <a:lnTo>
                    <a:pt x="1708" y="3365"/>
                  </a:lnTo>
                  <a:lnTo>
                    <a:pt x="1757" y="3365"/>
                  </a:lnTo>
                  <a:lnTo>
                    <a:pt x="1804" y="3365"/>
                  </a:lnTo>
                  <a:lnTo>
                    <a:pt x="1852" y="3365"/>
                  </a:lnTo>
                  <a:lnTo>
                    <a:pt x="1899" y="3365"/>
                  </a:lnTo>
                  <a:lnTo>
                    <a:pt x="1946" y="3365"/>
                  </a:lnTo>
                  <a:lnTo>
                    <a:pt x="1992" y="3365"/>
                  </a:lnTo>
                  <a:lnTo>
                    <a:pt x="2039" y="3365"/>
                  </a:lnTo>
                  <a:lnTo>
                    <a:pt x="2039" y="3285"/>
                  </a:lnTo>
                  <a:close/>
                  <a:moveTo>
                    <a:pt x="2696" y="2805"/>
                  </a:moveTo>
                  <a:lnTo>
                    <a:pt x="2696" y="2881"/>
                  </a:lnTo>
                  <a:lnTo>
                    <a:pt x="2744" y="2881"/>
                  </a:lnTo>
                  <a:lnTo>
                    <a:pt x="2791" y="2881"/>
                  </a:lnTo>
                  <a:lnTo>
                    <a:pt x="2839" y="2881"/>
                  </a:lnTo>
                  <a:lnTo>
                    <a:pt x="2887" y="2881"/>
                  </a:lnTo>
                  <a:lnTo>
                    <a:pt x="2934" y="2881"/>
                  </a:lnTo>
                  <a:lnTo>
                    <a:pt x="2981" y="2881"/>
                  </a:lnTo>
                  <a:lnTo>
                    <a:pt x="3029" y="2881"/>
                  </a:lnTo>
                  <a:lnTo>
                    <a:pt x="3076" y="2881"/>
                  </a:lnTo>
                  <a:lnTo>
                    <a:pt x="3076" y="2805"/>
                  </a:lnTo>
                  <a:lnTo>
                    <a:pt x="3029" y="2805"/>
                  </a:lnTo>
                  <a:lnTo>
                    <a:pt x="2981" y="2805"/>
                  </a:lnTo>
                  <a:lnTo>
                    <a:pt x="2934" y="2805"/>
                  </a:lnTo>
                  <a:lnTo>
                    <a:pt x="2887" y="2805"/>
                  </a:lnTo>
                  <a:lnTo>
                    <a:pt x="2839" y="2805"/>
                  </a:lnTo>
                  <a:lnTo>
                    <a:pt x="2791" y="2805"/>
                  </a:lnTo>
                  <a:lnTo>
                    <a:pt x="2744" y="2805"/>
                  </a:lnTo>
                  <a:lnTo>
                    <a:pt x="2696" y="2805"/>
                  </a:lnTo>
                  <a:close/>
                  <a:moveTo>
                    <a:pt x="2696" y="3285"/>
                  </a:moveTo>
                  <a:lnTo>
                    <a:pt x="2696" y="3365"/>
                  </a:lnTo>
                  <a:lnTo>
                    <a:pt x="2744" y="3365"/>
                  </a:lnTo>
                  <a:lnTo>
                    <a:pt x="2791" y="3365"/>
                  </a:lnTo>
                  <a:lnTo>
                    <a:pt x="2839" y="3365"/>
                  </a:lnTo>
                  <a:lnTo>
                    <a:pt x="2887" y="3365"/>
                  </a:lnTo>
                  <a:lnTo>
                    <a:pt x="2934" y="3365"/>
                  </a:lnTo>
                  <a:lnTo>
                    <a:pt x="2981" y="3365"/>
                  </a:lnTo>
                  <a:lnTo>
                    <a:pt x="3029" y="3365"/>
                  </a:lnTo>
                  <a:lnTo>
                    <a:pt x="3076" y="3365"/>
                  </a:lnTo>
                  <a:lnTo>
                    <a:pt x="3076" y="3285"/>
                  </a:lnTo>
                  <a:lnTo>
                    <a:pt x="2696" y="3285"/>
                  </a:lnTo>
                  <a:close/>
                  <a:moveTo>
                    <a:pt x="3296" y="2429"/>
                  </a:moveTo>
                  <a:lnTo>
                    <a:pt x="2572" y="2429"/>
                  </a:lnTo>
                  <a:lnTo>
                    <a:pt x="2592" y="2439"/>
                  </a:lnTo>
                  <a:lnTo>
                    <a:pt x="2610" y="2450"/>
                  </a:lnTo>
                  <a:lnTo>
                    <a:pt x="2627" y="2462"/>
                  </a:lnTo>
                  <a:lnTo>
                    <a:pt x="2645" y="2475"/>
                  </a:lnTo>
                  <a:lnTo>
                    <a:pt x="2662" y="2488"/>
                  </a:lnTo>
                  <a:lnTo>
                    <a:pt x="2678" y="2502"/>
                  </a:lnTo>
                  <a:lnTo>
                    <a:pt x="2693" y="2518"/>
                  </a:lnTo>
                  <a:lnTo>
                    <a:pt x="2707" y="2533"/>
                  </a:lnTo>
                  <a:lnTo>
                    <a:pt x="2722" y="2549"/>
                  </a:lnTo>
                  <a:lnTo>
                    <a:pt x="2734" y="2566"/>
                  </a:lnTo>
                  <a:lnTo>
                    <a:pt x="2746" y="2582"/>
                  </a:lnTo>
                  <a:lnTo>
                    <a:pt x="2757" y="2599"/>
                  </a:lnTo>
                  <a:lnTo>
                    <a:pt x="2768" y="2618"/>
                  </a:lnTo>
                  <a:lnTo>
                    <a:pt x="2777" y="2635"/>
                  </a:lnTo>
                  <a:lnTo>
                    <a:pt x="2785" y="2654"/>
                  </a:lnTo>
                  <a:lnTo>
                    <a:pt x="2792" y="2673"/>
                  </a:lnTo>
                  <a:lnTo>
                    <a:pt x="2810" y="2645"/>
                  </a:lnTo>
                  <a:lnTo>
                    <a:pt x="2828" y="2618"/>
                  </a:lnTo>
                  <a:lnTo>
                    <a:pt x="2846" y="2593"/>
                  </a:lnTo>
                  <a:lnTo>
                    <a:pt x="2864" y="2571"/>
                  </a:lnTo>
                  <a:lnTo>
                    <a:pt x="2882" y="2550"/>
                  </a:lnTo>
                  <a:lnTo>
                    <a:pt x="2901" y="2532"/>
                  </a:lnTo>
                  <a:lnTo>
                    <a:pt x="2920" y="2515"/>
                  </a:lnTo>
                  <a:lnTo>
                    <a:pt x="2941" y="2499"/>
                  </a:lnTo>
                  <a:lnTo>
                    <a:pt x="2961" y="2486"/>
                  </a:lnTo>
                  <a:lnTo>
                    <a:pt x="2983" y="2474"/>
                  </a:lnTo>
                  <a:lnTo>
                    <a:pt x="3005" y="2463"/>
                  </a:lnTo>
                  <a:lnTo>
                    <a:pt x="3029" y="2454"/>
                  </a:lnTo>
                  <a:lnTo>
                    <a:pt x="3055" y="2447"/>
                  </a:lnTo>
                  <a:lnTo>
                    <a:pt x="3080" y="2441"/>
                  </a:lnTo>
                  <a:lnTo>
                    <a:pt x="3108" y="2437"/>
                  </a:lnTo>
                  <a:lnTo>
                    <a:pt x="3137" y="2434"/>
                  </a:lnTo>
                  <a:lnTo>
                    <a:pt x="3221" y="2433"/>
                  </a:lnTo>
                  <a:lnTo>
                    <a:pt x="3221" y="2781"/>
                  </a:lnTo>
                  <a:lnTo>
                    <a:pt x="3296" y="2781"/>
                  </a:lnTo>
                  <a:lnTo>
                    <a:pt x="3296" y="2429"/>
                  </a:lnTo>
                  <a:close/>
                  <a:moveTo>
                    <a:pt x="2836" y="2637"/>
                  </a:moveTo>
                  <a:lnTo>
                    <a:pt x="2823" y="2655"/>
                  </a:lnTo>
                  <a:lnTo>
                    <a:pt x="2811" y="2673"/>
                  </a:lnTo>
                  <a:lnTo>
                    <a:pt x="2798" y="2693"/>
                  </a:lnTo>
                  <a:lnTo>
                    <a:pt x="2787" y="2711"/>
                  </a:lnTo>
                  <a:lnTo>
                    <a:pt x="2767" y="2750"/>
                  </a:lnTo>
                  <a:lnTo>
                    <a:pt x="2748" y="2789"/>
                  </a:lnTo>
                  <a:lnTo>
                    <a:pt x="2836" y="2789"/>
                  </a:lnTo>
                  <a:lnTo>
                    <a:pt x="2836" y="2637"/>
                  </a:lnTo>
                  <a:close/>
                  <a:moveTo>
                    <a:pt x="4162" y="2365"/>
                  </a:moveTo>
                  <a:lnTo>
                    <a:pt x="2448" y="2365"/>
                  </a:lnTo>
                  <a:lnTo>
                    <a:pt x="2445" y="2380"/>
                  </a:lnTo>
                  <a:lnTo>
                    <a:pt x="2472" y="2387"/>
                  </a:lnTo>
                  <a:lnTo>
                    <a:pt x="2495" y="2394"/>
                  </a:lnTo>
                  <a:lnTo>
                    <a:pt x="2508" y="2398"/>
                  </a:lnTo>
                  <a:lnTo>
                    <a:pt x="2519" y="2402"/>
                  </a:lnTo>
                  <a:lnTo>
                    <a:pt x="2529" y="2407"/>
                  </a:lnTo>
                  <a:lnTo>
                    <a:pt x="2540" y="2413"/>
                  </a:lnTo>
                  <a:lnTo>
                    <a:pt x="4207" y="2413"/>
                  </a:lnTo>
                  <a:lnTo>
                    <a:pt x="4162" y="236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5308" y="1262"/>
              <a:ext cx="699" cy="193"/>
            </a:xfrm>
            <a:custGeom>
              <a:avLst/>
              <a:gdLst>
                <a:gd name="T0" fmla="*/ 0 w 4195"/>
                <a:gd name="T1" fmla="*/ 0 h 1153"/>
                <a:gd name="T2" fmla="*/ 0 w 4195"/>
                <a:gd name="T3" fmla="*/ 0 h 1153"/>
                <a:gd name="T4" fmla="*/ 0 w 4195"/>
                <a:gd name="T5" fmla="*/ 0 h 1153"/>
                <a:gd name="T6" fmla="*/ 0 w 4195"/>
                <a:gd name="T7" fmla="*/ 0 h 1153"/>
                <a:gd name="T8" fmla="*/ 0 w 4195"/>
                <a:gd name="T9" fmla="*/ 0 h 1153"/>
                <a:gd name="T10" fmla="*/ 0 w 4195"/>
                <a:gd name="T11" fmla="*/ 0 h 1153"/>
                <a:gd name="T12" fmla="*/ 0 w 4195"/>
                <a:gd name="T13" fmla="*/ 0 h 1153"/>
                <a:gd name="T14" fmla="*/ 0 w 4195"/>
                <a:gd name="T15" fmla="*/ 0 h 1153"/>
                <a:gd name="T16" fmla="*/ 0 w 4195"/>
                <a:gd name="T17" fmla="*/ 0 h 1153"/>
                <a:gd name="T18" fmla="*/ 0 w 4195"/>
                <a:gd name="T19" fmla="*/ 0 h 1153"/>
                <a:gd name="T20" fmla="*/ 0 w 4195"/>
                <a:gd name="T21" fmla="*/ 0 h 1153"/>
                <a:gd name="T22" fmla="*/ 0 w 4195"/>
                <a:gd name="T23" fmla="*/ 0 h 1153"/>
                <a:gd name="T24" fmla="*/ 0 w 4195"/>
                <a:gd name="T25" fmla="*/ 0 h 1153"/>
                <a:gd name="T26" fmla="*/ 0 w 4195"/>
                <a:gd name="T27" fmla="*/ 0 h 1153"/>
                <a:gd name="T28" fmla="*/ 0 w 4195"/>
                <a:gd name="T29" fmla="*/ 0 h 1153"/>
                <a:gd name="T30" fmla="*/ 0 w 4195"/>
                <a:gd name="T31" fmla="*/ 0 h 1153"/>
                <a:gd name="T32" fmla="*/ 0 w 4195"/>
                <a:gd name="T33" fmla="*/ 0 h 1153"/>
                <a:gd name="T34" fmla="*/ 0 w 4195"/>
                <a:gd name="T35" fmla="*/ 0 h 1153"/>
                <a:gd name="T36" fmla="*/ 0 w 4195"/>
                <a:gd name="T37" fmla="*/ 0 h 1153"/>
                <a:gd name="T38" fmla="*/ 0 w 4195"/>
                <a:gd name="T39" fmla="*/ 0 h 1153"/>
                <a:gd name="T40" fmla="*/ 0 w 4195"/>
                <a:gd name="T41" fmla="*/ 0 h 1153"/>
                <a:gd name="T42" fmla="*/ 0 w 4195"/>
                <a:gd name="T43" fmla="*/ 0 h 1153"/>
                <a:gd name="T44" fmla="*/ 0 w 4195"/>
                <a:gd name="T45" fmla="*/ 0 h 1153"/>
                <a:gd name="T46" fmla="*/ 0 w 4195"/>
                <a:gd name="T47" fmla="*/ 0 h 1153"/>
                <a:gd name="T48" fmla="*/ 0 w 4195"/>
                <a:gd name="T49" fmla="*/ 0 h 1153"/>
                <a:gd name="T50" fmla="*/ 0 w 4195"/>
                <a:gd name="T51" fmla="*/ 0 h 1153"/>
                <a:gd name="T52" fmla="*/ 0 w 4195"/>
                <a:gd name="T53" fmla="*/ 0 h 1153"/>
                <a:gd name="T54" fmla="*/ 0 w 4195"/>
                <a:gd name="T55" fmla="*/ 0 h 1153"/>
                <a:gd name="T56" fmla="*/ 0 w 4195"/>
                <a:gd name="T57" fmla="*/ 0 h 1153"/>
                <a:gd name="T58" fmla="*/ 0 w 4195"/>
                <a:gd name="T59" fmla="*/ 0 h 1153"/>
                <a:gd name="T60" fmla="*/ 0 w 4195"/>
                <a:gd name="T61" fmla="*/ 0 h 1153"/>
                <a:gd name="T62" fmla="*/ 0 w 4195"/>
                <a:gd name="T63" fmla="*/ 0 h 1153"/>
                <a:gd name="T64" fmla="*/ 0 w 4195"/>
                <a:gd name="T65" fmla="*/ 0 h 1153"/>
                <a:gd name="T66" fmla="*/ 0 w 4195"/>
                <a:gd name="T67" fmla="*/ 0 h 11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95"/>
                <a:gd name="T103" fmla="*/ 0 h 1153"/>
                <a:gd name="T104" fmla="*/ 4195 w 4195"/>
                <a:gd name="T105" fmla="*/ 1153 h 115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95" h="1153">
                  <a:moveTo>
                    <a:pt x="1725" y="1153"/>
                  </a:moveTo>
                  <a:lnTo>
                    <a:pt x="1937" y="1153"/>
                  </a:lnTo>
                  <a:lnTo>
                    <a:pt x="1937" y="684"/>
                  </a:lnTo>
                  <a:lnTo>
                    <a:pt x="1666" y="684"/>
                  </a:lnTo>
                  <a:lnTo>
                    <a:pt x="1666" y="842"/>
                  </a:lnTo>
                  <a:lnTo>
                    <a:pt x="1725" y="842"/>
                  </a:lnTo>
                  <a:lnTo>
                    <a:pt x="1725" y="1153"/>
                  </a:lnTo>
                  <a:close/>
                  <a:moveTo>
                    <a:pt x="2480" y="1153"/>
                  </a:moveTo>
                  <a:lnTo>
                    <a:pt x="2256" y="1153"/>
                  </a:lnTo>
                  <a:lnTo>
                    <a:pt x="2256" y="684"/>
                  </a:lnTo>
                  <a:lnTo>
                    <a:pt x="2529" y="684"/>
                  </a:lnTo>
                  <a:lnTo>
                    <a:pt x="2529" y="842"/>
                  </a:lnTo>
                  <a:lnTo>
                    <a:pt x="2480" y="842"/>
                  </a:lnTo>
                  <a:lnTo>
                    <a:pt x="2480" y="1153"/>
                  </a:lnTo>
                  <a:close/>
                  <a:moveTo>
                    <a:pt x="1666" y="0"/>
                  </a:moveTo>
                  <a:lnTo>
                    <a:pt x="1937" y="0"/>
                  </a:lnTo>
                  <a:lnTo>
                    <a:pt x="1937" y="440"/>
                  </a:lnTo>
                  <a:lnTo>
                    <a:pt x="1666" y="440"/>
                  </a:lnTo>
                  <a:lnTo>
                    <a:pt x="1666" y="0"/>
                  </a:lnTo>
                  <a:close/>
                  <a:moveTo>
                    <a:pt x="2258" y="0"/>
                  </a:moveTo>
                  <a:lnTo>
                    <a:pt x="2529" y="0"/>
                  </a:lnTo>
                  <a:lnTo>
                    <a:pt x="2529" y="440"/>
                  </a:lnTo>
                  <a:lnTo>
                    <a:pt x="2258" y="440"/>
                  </a:lnTo>
                  <a:lnTo>
                    <a:pt x="2258" y="0"/>
                  </a:lnTo>
                  <a:close/>
                  <a:moveTo>
                    <a:pt x="0" y="584"/>
                  </a:moveTo>
                  <a:lnTo>
                    <a:pt x="137" y="584"/>
                  </a:lnTo>
                  <a:lnTo>
                    <a:pt x="137" y="997"/>
                  </a:lnTo>
                  <a:lnTo>
                    <a:pt x="0" y="997"/>
                  </a:lnTo>
                  <a:lnTo>
                    <a:pt x="0" y="584"/>
                  </a:lnTo>
                  <a:close/>
                  <a:moveTo>
                    <a:pt x="4059" y="584"/>
                  </a:moveTo>
                  <a:lnTo>
                    <a:pt x="4195" y="584"/>
                  </a:lnTo>
                  <a:lnTo>
                    <a:pt x="4195" y="997"/>
                  </a:lnTo>
                  <a:lnTo>
                    <a:pt x="4059" y="997"/>
                  </a:lnTo>
                  <a:lnTo>
                    <a:pt x="4059" y="58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5620" y="1534"/>
              <a:ext cx="75" cy="146"/>
            </a:xfrm>
            <a:custGeom>
              <a:avLst/>
              <a:gdLst>
                <a:gd name="T0" fmla="*/ 0 w 450"/>
                <a:gd name="T1" fmla="*/ 0 h 881"/>
                <a:gd name="T2" fmla="*/ 0 w 450"/>
                <a:gd name="T3" fmla="*/ 0 h 881"/>
                <a:gd name="T4" fmla="*/ 0 w 450"/>
                <a:gd name="T5" fmla="*/ 0 h 881"/>
                <a:gd name="T6" fmla="*/ 0 w 450"/>
                <a:gd name="T7" fmla="*/ 0 h 881"/>
                <a:gd name="T8" fmla="*/ 0 w 450"/>
                <a:gd name="T9" fmla="*/ 0 h 881"/>
                <a:gd name="T10" fmla="*/ 0 w 450"/>
                <a:gd name="T11" fmla="*/ 0 h 881"/>
                <a:gd name="T12" fmla="*/ 0 w 450"/>
                <a:gd name="T13" fmla="*/ 0 h 881"/>
                <a:gd name="T14" fmla="*/ 0 w 450"/>
                <a:gd name="T15" fmla="*/ 0 h 881"/>
                <a:gd name="T16" fmla="*/ 0 w 450"/>
                <a:gd name="T17" fmla="*/ 0 h 881"/>
                <a:gd name="T18" fmla="*/ 0 w 450"/>
                <a:gd name="T19" fmla="*/ 0 h 881"/>
                <a:gd name="T20" fmla="*/ 0 w 450"/>
                <a:gd name="T21" fmla="*/ 0 h 881"/>
                <a:gd name="T22" fmla="*/ 0 w 450"/>
                <a:gd name="T23" fmla="*/ 0 h 881"/>
                <a:gd name="T24" fmla="*/ 0 w 450"/>
                <a:gd name="T25" fmla="*/ 0 h 881"/>
                <a:gd name="T26" fmla="*/ 0 w 450"/>
                <a:gd name="T27" fmla="*/ 0 h 881"/>
                <a:gd name="T28" fmla="*/ 0 w 450"/>
                <a:gd name="T29" fmla="*/ 0 h 881"/>
                <a:gd name="T30" fmla="*/ 0 w 450"/>
                <a:gd name="T31" fmla="*/ 0 h 881"/>
                <a:gd name="T32" fmla="*/ 0 w 450"/>
                <a:gd name="T33" fmla="*/ 0 h 881"/>
                <a:gd name="T34" fmla="*/ 0 w 450"/>
                <a:gd name="T35" fmla="*/ 0 h 881"/>
                <a:gd name="T36" fmla="*/ 0 w 450"/>
                <a:gd name="T37" fmla="*/ 0 h 881"/>
                <a:gd name="T38" fmla="*/ 0 w 450"/>
                <a:gd name="T39" fmla="*/ 0 h 881"/>
                <a:gd name="T40" fmla="*/ 0 w 450"/>
                <a:gd name="T41" fmla="*/ 0 h 881"/>
                <a:gd name="T42" fmla="*/ 0 w 450"/>
                <a:gd name="T43" fmla="*/ 0 h 881"/>
                <a:gd name="T44" fmla="*/ 0 w 450"/>
                <a:gd name="T45" fmla="*/ 0 h 881"/>
                <a:gd name="T46" fmla="*/ 0 w 450"/>
                <a:gd name="T47" fmla="*/ 0 h 881"/>
                <a:gd name="T48" fmla="*/ 0 w 450"/>
                <a:gd name="T49" fmla="*/ 0 h 881"/>
                <a:gd name="T50" fmla="*/ 0 w 450"/>
                <a:gd name="T51" fmla="*/ 0 h 881"/>
                <a:gd name="T52" fmla="*/ 0 w 450"/>
                <a:gd name="T53" fmla="*/ 0 h 881"/>
                <a:gd name="T54" fmla="*/ 0 w 450"/>
                <a:gd name="T55" fmla="*/ 0 h 881"/>
                <a:gd name="T56" fmla="*/ 0 w 450"/>
                <a:gd name="T57" fmla="*/ 0 h 881"/>
                <a:gd name="T58" fmla="*/ 0 w 450"/>
                <a:gd name="T59" fmla="*/ 0 h 881"/>
                <a:gd name="T60" fmla="*/ 0 w 450"/>
                <a:gd name="T61" fmla="*/ 0 h 881"/>
                <a:gd name="T62" fmla="*/ 0 w 450"/>
                <a:gd name="T63" fmla="*/ 0 h 881"/>
                <a:gd name="T64" fmla="*/ 0 w 450"/>
                <a:gd name="T65" fmla="*/ 0 h 881"/>
                <a:gd name="T66" fmla="*/ 0 w 450"/>
                <a:gd name="T67" fmla="*/ 0 h 881"/>
                <a:gd name="T68" fmla="*/ 0 w 450"/>
                <a:gd name="T69" fmla="*/ 0 h 881"/>
                <a:gd name="T70" fmla="*/ 0 w 450"/>
                <a:gd name="T71" fmla="*/ 0 h 8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50"/>
                <a:gd name="T109" fmla="*/ 0 h 881"/>
                <a:gd name="T110" fmla="*/ 450 w 450"/>
                <a:gd name="T111" fmla="*/ 881 h 8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50" h="881">
                  <a:moveTo>
                    <a:pt x="450" y="881"/>
                  </a:moveTo>
                  <a:lnTo>
                    <a:pt x="0" y="881"/>
                  </a:lnTo>
                  <a:lnTo>
                    <a:pt x="1" y="205"/>
                  </a:lnTo>
                  <a:lnTo>
                    <a:pt x="3" y="182"/>
                  </a:lnTo>
                  <a:lnTo>
                    <a:pt x="6" y="160"/>
                  </a:lnTo>
                  <a:lnTo>
                    <a:pt x="12" y="140"/>
                  </a:lnTo>
                  <a:lnTo>
                    <a:pt x="19" y="120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4" y="71"/>
                  </a:lnTo>
                  <a:lnTo>
                    <a:pt x="68" y="58"/>
                  </a:lnTo>
                  <a:lnTo>
                    <a:pt x="84" y="45"/>
                  </a:lnTo>
                  <a:lnTo>
                    <a:pt x="101" y="34"/>
                  </a:lnTo>
                  <a:lnTo>
                    <a:pt x="119" y="25"/>
                  </a:lnTo>
                  <a:lnTo>
                    <a:pt x="137" y="17"/>
                  </a:lnTo>
                  <a:lnTo>
                    <a:pt x="157" y="11"/>
                  </a:lnTo>
                  <a:lnTo>
                    <a:pt x="177" y="5"/>
                  </a:lnTo>
                  <a:lnTo>
                    <a:pt x="197" y="2"/>
                  </a:lnTo>
                  <a:lnTo>
                    <a:pt x="217" y="0"/>
                  </a:lnTo>
                  <a:lnTo>
                    <a:pt x="238" y="0"/>
                  </a:lnTo>
                  <a:lnTo>
                    <a:pt x="258" y="1"/>
                  </a:lnTo>
                  <a:lnTo>
                    <a:pt x="278" y="4"/>
                  </a:lnTo>
                  <a:lnTo>
                    <a:pt x="298" y="10"/>
                  </a:lnTo>
                  <a:lnTo>
                    <a:pt x="317" y="16"/>
                  </a:lnTo>
                  <a:lnTo>
                    <a:pt x="336" y="23"/>
                  </a:lnTo>
                  <a:lnTo>
                    <a:pt x="353" y="32"/>
                  </a:lnTo>
                  <a:lnTo>
                    <a:pt x="371" y="43"/>
                  </a:lnTo>
                  <a:lnTo>
                    <a:pt x="386" y="57"/>
                  </a:lnTo>
                  <a:lnTo>
                    <a:pt x="400" y="71"/>
                  </a:lnTo>
                  <a:lnTo>
                    <a:pt x="413" y="87"/>
                  </a:lnTo>
                  <a:lnTo>
                    <a:pt x="424" y="105"/>
                  </a:lnTo>
                  <a:lnTo>
                    <a:pt x="433" y="124"/>
                  </a:lnTo>
                  <a:lnTo>
                    <a:pt x="441" y="146"/>
                  </a:lnTo>
                  <a:lnTo>
                    <a:pt x="446" y="169"/>
                  </a:lnTo>
                  <a:lnTo>
                    <a:pt x="450" y="194"/>
                  </a:lnTo>
                  <a:lnTo>
                    <a:pt x="450" y="881"/>
                  </a:lnTo>
                  <a:close/>
                </a:path>
              </a:pathLst>
            </a:custGeom>
            <a:solidFill>
              <a:srgbClr val="343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5597" y="1507"/>
              <a:ext cx="121" cy="174"/>
            </a:xfrm>
            <a:custGeom>
              <a:avLst/>
              <a:gdLst>
                <a:gd name="T0" fmla="*/ 0 w 724"/>
                <a:gd name="T1" fmla="*/ 0 h 1042"/>
                <a:gd name="T2" fmla="*/ 0 w 724"/>
                <a:gd name="T3" fmla="*/ 0 h 1042"/>
                <a:gd name="T4" fmla="*/ 0 w 724"/>
                <a:gd name="T5" fmla="*/ 0 h 1042"/>
                <a:gd name="T6" fmla="*/ 0 w 724"/>
                <a:gd name="T7" fmla="*/ 0 h 1042"/>
                <a:gd name="T8" fmla="*/ 0 w 724"/>
                <a:gd name="T9" fmla="*/ 0 h 1042"/>
                <a:gd name="T10" fmla="*/ 0 w 724"/>
                <a:gd name="T11" fmla="*/ 0 h 1042"/>
                <a:gd name="T12" fmla="*/ 0 w 724"/>
                <a:gd name="T13" fmla="*/ 0 h 1042"/>
                <a:gd name="T14" fmla="*/ 0 w 724"/>
                <a:gd name="T15" fmla="*/ 0 h 1042"/>
                <a:gd name="T16" fmla="*/ 0 w 724"/>
                <a:gd name="T17" fmla="*/ 0 h 1042"/>
                <a:gd name="T18" fmla="*/ 0 w 724"/>
                <a:gd name="T19" fmla="*/ 0 h 1042"/>
                <a:gd name="T20" fmla="*/ 0 w 724"/>
                <a:gd name="T21" fmla="*/ 0 h 1042"/>
                <a:gd name="T22" fmla="*/ 0 w 724"/>
                <a:gd name="T23" fmla="*/ 0 h 1042"/>
                <a:gd name="T24" fmla="*/ 0 w 724"/>
                <a:gd name="T25" fmla="*/ 0 h 1042"/>
                <a:gd name="T26" fmla="*/ 0 w 724"/>
                <a:gd name="T27" fmla="*/ 0 h 1042"/>
                <a:gd name="T28" fmla="*/ 0 w 724"/>
                <a:gd name="T29" fmla="*/ 0 h 1042"/>
                <a:gd name="T30" fmla="*/ 0 w 724"/>
                <a:gd name="T31" fmla="*/ 0 h 1042"/>
                <a:gd name="T32" fmla="*/ 0 w 724"/>
                <a:gd name="T33" fmla="*/ 0 h 1042"/>
                <a:gd name="T34" fmla="*/ 0 w 724"/>
                <a:gd name="T35" fmla="*/ 0 h 1042"/>
                <a:gd name="T36" fmla="*/ 0 w 724"/>
                <a:gd name="T37" fmla="*/ 0 h 1042"/>
                <a:gd name="T38" fmla="*/ 0 w 724"/>
                <a:gd name="T39" fmla="*/ 0 h 1042"/>
                <a:gd name="T40" fmla="*/ 0 w 724"/>
                <a:gd name="T41" fmla="*/ 0 h 1042"/>
                <a:gd name="T42" fmla="*/ 0 w 724"/>
                <a:gd name="T43" fmla="*/ 0 h 1042"/>
                <a:gd name="T44" fmla="*/ 0 w 724"/>
                <a:gd name="T45" fmla="*/ 0 h 1042"/>
                <a:gd name="T46" fmla="*/ 0 w 724"/>
                <a:gd name="T47" fmla="*/ 0 h 1042"/>
                <a:gd name="T48" fmla="*/ 0 w 724"/>
                <a:gd name="T49" fmla="*/ 0 h 1042"/>
                <a:gd name="T50" fmla="*/ 0 w 724"/>
                <a:gd name="T51" fmla="*/ 0 h 1042"/>
                <a:gd name="T52" fmla="*/ 0 w 724"/>
                <a:gd name="T53" fmla="*/ 0 h 1042"/>
                <a:gd name="T54" fmla="*/ 0 w 724"/>
                <a:gd name="T55" fmla="*/ 0 h 1042"/>
                <a:gd name="T56" fmla="*/ 0 w 724"/>
                <a:gd name="T57" fmla="*/ 0 h 1042"/>
                <a:gd name="T58" fmla="*/ 0 w 724"/>
                <a:gd name="T59" fmla="*/ 0 h 1042"/>
                <a:gd name="T60" fmla="*/ 0 w 724"/>
                <a:gd name="T61" fmla="*/ 0 h 1042"/>
                <a:gd name="T62" fmla="*/ 0 w 724"/>
                <a:gd name="T63" fmla="*/ 0 h 1042"/>
                <a:gd name="T64" fmla="*/ 0 w 724"/>
                <a:gd name="T65" fmla="*/ 0 h 1042"/>
                <a:gd name="T66" fmla="*/ 0 w 724"/>
                <a:gd name="T67" fmla="*/ 0 h 1042"/>
                <a:gd name="T68" fmla="*/ 0 w 724"/>
                <a:gd name="T69" fmla="*/ 0 h 1042"/>
                <a:gd name="T70" fmla="*/ 0 w 724"/>
                <a:gd name="T71" fmla="*/ 0 h 1042"/>
                <a:gd name="T72" fmla="*/ 0 w 724"/>
                <a:gd name="T73" fmla="*/ 0 h 1042"/>
                <a:gd name="T74" fmla="*/ 0 w 724"/>
                <a:gd name="T75" fmla="*/ 0 h 1042"/>
                <a:gd name="T76" fmla="*/ 0 w 724"/>
                <a:gd name="T77" fmla="*/ 0 h 1042"/>
                <a:gd name="T78" fmla="*/ 0 w 724"/>
                <a:gd name="T79" fmla="*/ 0 h 1042"/>
                <a:gd name="T80" fmla="*/ 0 w 724"/>
                <a:gd name="T81" fmla="*/ 0 h 1042"/>
                <a:gd name="T82" fmla="*/ 0 w 724"/>
                <a:gd name="T83" fmla="*/ 0 h 1042"/>
                <a:gd name="T84" fmla="*/ 0 w 724"/>
                <a:gd name="T85" fmla="*/ 0 h 1042"/>
                <a:gd name="T86" fmla="*/ 0 w 724"/>
                <a:gd name="T87" fmla="*/ 0 h 1042"/>
                <a:gd name="T88" fmla="*/ 0 w 724"/>
                <a:gd name="T89" fmla="*/ 0 h 1042"/>
                <a:gd name="T90" fmla="*/ 0 w 724"/>
                <a:gd name="T91" fmla="*/ 0 h 1042"/>
                <a:gd name="T92" fmla="*/ 0 w 724"/>
                <a:gd name="T93" fmla="*/ 0 h 1042"/>
                <a:gd name="T94" fmla="*/ 0 w 724"/>
                <a:gd name="T95" fmla="*/ 0 h 1042"/>
                <a:gd name="T96" fmla="*/ 0 w 724"/>
                <a:gd name="T97" fmla="*/ 0 h 1042"/>
                <a:gd name="T98" fmla="*/ 0 w 724"/>
                <a:gd name="T99" fmla="*/ 0 h 1042"/>
                <a:gd name="T100" fmla="*/ 0 w 724"/>
                <a:gd name="T101" fmla="*/ 0 h 1042"/>
                <a:gd name="T102" fmla="*/ 0 w 724"/>
                <a:gd name="T103" fmla="*/ 0 h 1042"/>
                <a:gd name="T104" fmla="*/ 0 w 724"/>
                <a:gd name="T105" fmla="*/ 0 h 1042"/>
                <a:gd name="T106" fmla="*/ 0 w 724"/>
                <a:gd name="T107" fmla="*/ 0 h 1042"/>
                <a:gd name="T108" fmla="*/ 0 w 724"/>
                <a:gd name="T109" fmla="*/ 0 h 1042"/>
                <a:gd name="T110" fmla="*/ 0 w 724"/>
                <a:gd name="T111" fmla="*/ 0 h 1042"/>
                <a:gd name="T112" fmla="*/ 0 w 724"/>
                <a:gd name="T113" fmla="*/ 0 h 1042"/>
                <a:gd name="T114" fmla="*/ 0 w 724"/>
                <a:gd name="T115" fmla="*/ 0 h 1042"/>
                <a:gd name="T116" fmla="*/ 0 w 724"/>
                <a:gd name="T117" fmla="*/ 0 h 1042"/>
                <a:gd name="T118" fmla="*/ 0 w 724"/>
                <a:gd name="T119" fmla="*/ 0 h 10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24"/>
                <a:gd name="T181" fmla="*/ 0 h 1042"/>
                <a:gd name="T182" fmla="*/ 724 w 724"/>
                <a:gd name="T183" fmla="*/ 1042 h 10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24" h="1042">
                  <a:moveTo>
                    <a:pt x="143" y="1042"/>
                  </a:moveTo>
                  <a:lnTo>
                    <a:pt x="143" y="366"/>
                  </a:lnTo>
                  <a:lnTo>
                    <a:pt x="144" y="343"/>
                  </a:lnTo>
                  <a:lnTo>
                    <a:pt x="148" y="321"/>
                  </a:lnTo>
                  <a:lnTo>
                    <a:pt x="153" y="301"/>
                  </a:lnTo>
                  <a:lnTo>
                    <a:pt x="161" y="281"/>
                  </a:lnTo>
                  <a:lnTo>
                    <a:pt x="171" y="264"/>
                  </a:lnTo>
                  <a:lnTo>
                    <a:pt x="182" y="247"/>
                  </a:lnTo>
                  <a:lnTo>
                    <a:pt x="195" y="232"/>
                  </a:lnTo>
                  <a:lnTo>
                    <a:pt x="209" y="219"/>
                  </a:lnTo>
                  <a:lnTo>
                    <a:pt x="224" y="206"/>
                  </a:lnTo>
                  <a:lnTo>
                    <a:pt x="241" y="196"/>
                  </a:lnTo>
                  <a:lnTo>
                    <a:pt x="259" y="187"/>
                  </a:lnTo>
                  <a:lnTo>
                    <a:pt x="276" y="179"/>
                  </a:lnTo>
                  <a:lnTo>
                    <a:pt x="296" y="173"/>
                  </a:lnTo>
                  <a:lnTo>
                    <a:pt x="315" y="168"/>
                  </a:lnTo>
                  <a:lnTo>
                    <a:pt x="335" y="164"/>
                  </a:lnTo>
                  <a:lnTo>
                    <a:pt x="355" y="162"/>
                  </a:lnTo>
                  <a:lnTo>
                    <a:pt x="375" y="162"/>
                  </a:lnTo>
                  <a:lnTo>
                    <a:pt x="395" y="163"/>
                  </a:lnTo>
                  <a:lnTo>
                    <a:pt x="414" y="166"/>
                  </a:lnTo>
                  <a:lnTo>
                    <a:pt x="434" y="171"/>
                  </a:lnTo>
                  <a:lnTo>
                    <a:pt x="453" y="177"/>
                  </a:lnTo>
                  <a:lnTo>
                    <a:pt x="471" y="185"/>
                  </a:lnTo>
                  <a:lnTo>
                    <a:pt x="488" y="194"/>
                  </a:lnTo>
                  <a:lnTo>
                    <a:pt x="505" y="205"/>
                  </a:lnTo>
                  <a:lnTo>
                    <a:pt x="520" y="218"/>
                  </a:lnTo>
                  <a:lnTo>
                    <a:pt x="534" y="232"/>
                  </a:lnTo>
                  <a:lnTo>
                    <a:pt x="547" y="248"/>
                  </a:lnTo>
                  <a:lnTo>
                    <a:pt x="558" y="266"/>
                  </a:lnTo>
                  <a:lnTo>
                    <a:pt x="567" y="285"/>
                  </a:lnTo>
                  <a:lnTo>
                    <a:pt x="574" y="307"/>
                  </a:lnTo>
                  <a:lnTo>
                    <a:pt x="579" y="330"/>
                  </a:lnTo>
                  <a:lnTo>
                    <a:pt x="582" y="355"/>
                  </a:lnTo>
                  <a:lnTo>
                    <a:pt x="582" y="1042"/>
                  </a:lnTo>
                  <a:lnTo>
                    <a:pt x="724" y="1042"/>
                  </a:lnTo>
                  <a:lnTo>
                    <a:pt x="724" y="904"/>
                  </a:lnTo>
                  <a:lnTo>
                    <a:pt x="675" y="904"/>
                  </a:lnTo>
                  <a:lnTo>
                    <a:pt x="675" y="797"/>
                  </a:lnTo>
                  <a:lnTo>
                    <a:pt x="724" y="797"/>
                  </a:lnTo>
                  <a:lnTo>
                    <a:pt x="724" y="419"/>
                  </a:lnTo>
                  <a:lnTo>
                    <a:pt x="675" y="419"/>
                  </a:lnTo>
                  <a:lnTo>
                    <a:pt x="675" y="314"/>
                  </a:lnTo>
                  <a:lnTo>
                    <a:pt x="723" y="314"/>
                  </a:lnTo>
                  <a:lnTo>
                    <a:pt x="721" y="295"/>
                  </a:lnTo>
                  <a:lnTo>
                    <a:pt x="718" y="277"/>
                  </a:lnTo>
                  <a:lnTo>
                    <a:pt x="714" y="261"/>
                  </a:lnTo>
                  <a:lnTo>
                    <a:pt x="709" y="243"/>
                  </a:lnTo>
                  <a:lnTo>
                    <a:pt x="704" y="227"/>
                  </a:lnTo>
                  <a:lnTo>
                    <a:pt x="698" y="212"/>
                  </a:lnTo>
                  <a:lnTo>
                    <a:pt x="692" y="197"/>
                  </a:lnTo>
                  <a:lnTo>
                    <a:pt x="685" y="182"/>
                  </a:lnTo>
                  <a:lnTo>
                    <a:pt x="678" y="169"/>
                  </a:lnTo>
                  <a:lnTo>
                    <a:pt x="670" y="155"/>
                  </a:lnTo>
                  <a:lnTo>
                    <a:pt x="661" y="143"/>
                  </a:lnTo>
                  <a:lnTo>
                    <a:pt x="652" y="131"/>
                  </a:lnTo>
                  <a:lnTo>
                    <a:pt x="643" y="119"/>
                  </a:lnTo>
                  <a:lnTo>
                    <a:pt x="633" y="108"/>
                  </a:lnTo>
                  <a:lnTo>
                    <a:pt x="622" y="98"/>
                  </a:lnTo>
                  <a:lnTo>
                    <a:pt x="612" y="88"/>
                  </a:lnTo>
                  <a:lnTo>
                    <a:pt x="601" y="78"/>
                  </a:lnTo>
                  <a:lnTo>
                    <a:pt x="590" y="69"/>
                  </a:lnTo>
                  <a:lnTo>
                    <a:pt x="577" y="61"/>
                  </a:lnTo>
                  <a:lnTo>
                    <a:pt x="566" y="54"/>
                  </a:lnTo>
                  <a:lnTo>
                    <a:pt x="554" y="47"/>
                  </a:lnTo>
                  <a:lnTo>
                    <a:pt x="541" y="40"/>
                  </a:lnTo>
                  <a:lnTo>
                    <a:pt x="528" y="33"/>
                  </a:lnTo>
                  <a:lnTo>
                    <a:pt x="516" y="28"/>
                  </a:lnTo>
                  <a:lnTo>
                    <a:pt x="503" y="23"/>
                  </a:lnTo>
                  <a:lnTo>
                    <a:pt x="489" y="18"/>
                  </a:lnTo>
                  <a:lnTo>
                    <a:pt x="476" y="14"/>
                  </a:lnTo>
                  <a:lnTo>
                    <a:pt x="463" y="11"/>
                  </a:lnTo>
                  <a:lnTo>
                    <a:pt x="436" y="5"/>
                  </a:lnTo>
                  <a:lnTo>
                    <a:pt x="408" y="2"/>
                  </a:lnTo>
                  <a:lnTo>
                    <a:pt x="399" y="1"/>
                  </a:lnTo>
                  <a:lnTo>
                    <a:pt x="389" y="1"/>
                  </a:lnTo>
                  <a:lnTo>
                    <a:pt x="380" y="0"/>
                  </a:lnTo>
                  <a:lnTo>
                    <a:pt x="370" y="0"/>
                  </a:lnTo>
                  <a:lnTo>
                    <a:pt x="356" y="1"/>
                  </a:lnTo>
                  <a:lnTo>
                    <a:pt x="343" y="1"/>
                  </a:lnTo>
                  <a:lnTo>
                    <a:pt x="329" y="2"/>
                  </a:lnTo>
                  <a:lnTo>
                    <a:pt x="316" y="4"/>
                  </a:lnTo>
                  <a:lnTo>
                    <a:pt x="288" y="9"/>
                  </a:lnTo>
                  <a:lnTo>
                    <a:pt x="262" y="15"/>
                  </a:lnTo>
                  <a:lnTo>
                    <a:pt x="250" y="19"/>
                  </a:lnTo>
                  <a:lnTo>
                    <a:pt x="236" y="24"/>
                  </a:lnTo>
                  <a:lnTo>
                    <a:pt x="224" y="29"/>
                  </a:lnTo>
                  <a:lnTo>
                    <a:pt x="212" y="34"/>
                  </a:lnTo>
                  <a:lnTo>
                    <a:pt x="199" y="41"/>
                  </a:lnTo>
                  <a:lnTo>
                    <a:pt x="187" y="48"/>
                  </a:lnTo>
                  <a:lnTo>
                    <a:pt x="176" y="55"/>
                  </a:lnTo>
                  <a:lnTo>
                    <a:pt x="165" y="62"/>
                  </a:lnTo>
                  <a:lnTo>
                    <a:pt x="153" y="70"/>
                  </a:lnTo>
                  <a:lnTo>
                    <a:pt x="142" y="78"/>
                  </a:lnTo>
                  <a:lnTo>
                    <a:pt x="132" y="88"/>
                  </a:lnTo>
                  <a:lnTo>
                    <a:pt x="121" y="97"/>
                  </a:lnTo>
                  <a:lnTo>
                    <a:pt x="111" y="107"/>
                  </a:lnTo>
                  <a:lnTo>
                    <a:pt x="101" y="117"/>
                  </a:lnTo>
                  <a:lnTo>
                    <a:pt x="92" y="129"/>
                  </a:lnTo>
                  <a:lnTo>
                    <a:pt x="83" y="140"/>
                  </a:lnTo>
                  <a:lnTo>
                    <a:pt x="74" y="151"/>
                  </a:lnTo>
                  <a:lnTo>
                    <a:pt x="65" y="164"/>
                  </a:lnTo>
                  <a:lnTo>
                    <a:pt x="57" y="177"/>
                  </a:lnTo>
                  <a:lnTo>
                    <a:pt x="50" y="190"/>
                  </a:lnTo>
                  <a:lnTo>
                    <a:pt x="43" y="204"/>
                  </a:lnTo>
                  <a:lnTo>
                    <a:pt x="35" y="219"/>
                  </a:lnTo>
                  <a:lnTo>
                    <a:pt x="28" y="233"/>
                  </a:lnTo>
                  <a:lnTo>
                    <a:pt x="22" y="248"/>
                  </a:lnTo>
                  <a:lnTo>
                    <a:pt x="16" y="264"/>
                  </a:lnTo>
                  <a:lnTo>
                    <a:pt x="11" y="280"/>
                  </a:lnTo>
                  <a:lnTo>
                    <a:pt x="6" y="297"/>
                  </a:lnTo>
                  <a:lnTo>
                    <a:pt x="2" y="314"/>
                  </a:lnTo>
                  <a:lnTo>
                    <a:pt x="49" y="314"/>
                  </a:lnTo>
                  <a:lnTo>
                    <a:pt x="49" y="419"/>
                  </a:lnTo>
                  <a:lnTo>
                    <a:pt x="0" y="419"/>
                  </a:lnTo>
                  <a:lnTo>
                    <a:pt x="0" y="796"/>
                  </a:lnTo>
                  <a:lnTo>
                    <a:pt x="49" y="796"/>
                  </a:lnTo>
                  <a:lnTo>
                    <a:pt x="49" y="904"/>
                  </a:lnTo>
                  <a:lnTo>
                    <a:pt x="0" y="904"/>
                  </a:lnTo>
                  <a:lnTo>
                    <a:pt x="0" y="1042"/>
                  </a:lnTo>
                  <a:lnTo>
                    <a:pt x="143" y="104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5299" y="1798"/>
              <a:ext cx="676" cy="270"/>
            </a:xfrm>
            <a:custGeom>
              <a:avLst/>
              <a:gdLst>
                <a:gd name="T0" fmla="*/ 0 w 4054"/>
                <a:gd name="T1" fmla="*/ 0 h 1620"/>
                <a:gd name="T2" fmla="*/ 0 w 4054"/>
                <a:gd name="T3" fmla="*/ 0 h 1620"/>
                <a:gd name="T4" fmla="*/ 0 w 4054"/>
                <a:gd name="T5" fmla="*/ 0 h 1620"/>
                <a:gd name="T6" fmla="*/ 0 w 4054"/>
                <a:gd name="T7" fmla="*/ 0 h 1620"/>
                <a:gd name="T8" fmla="*/ 0 w 4054"/>
                <a:gd name="T9" fmla="*/ 0 h 1620"/>
                <a:gd name="T10" fmla="*/ 0 w 4054"/>
                <a:gd name="T11" fmla="*/ 0 h 1620"/>
                <a:gd name="T12" fmla="*/ 0 w 4054"/>
                <a:gd name="T13" fmla="*/ 0 h 1620"/>
                <a:gd name="T14" fmla="*/ 0 w 4054"/>
                <a:gd name="T15" fmla="*/ 0 h 1620"/>
                <a:gd name="T16" fmla="*/ 0 w 4054"/>
                <a:gd name="T17" fmla="*/ 0 h 1620"/>
                <a:gd name="T18" fmla="*/ 0 w 4054"/>
                <a:gd name="T19" fmla="*/ 0 h 1620"/>
                <a:gd name="T20" fmla="*/ 0 w 4054"/>
                <a:gd name="T21" fmla="*/ 0 h 1620"/>
                <a:gd name="T22" fmla="*/ 0 w 4054"/>
                <a:gd name="T23" fmla="*/ 0 h 1620"/>
                <a:gd name="T24" fmla="*/ 0 w 4054"/>
                <a:gd name="T25" fmla="*/ 0 h 1620"/>
                <a:gd name="T26" fmla="*/ 0 w 4054"/>
                <a:gd name="T27" fmla="*/ 0 h 1620"/>
                <a:gd name="T28" fmla="*/ 0 w 4054"/>
                <a:gd name="T29" fmla="*/ 0 h 1620"/>
                <a:gd name="T30" fmla="*/ 0 w 4054"/>
                <a:gd name="T31" fmla="*/ 0 h 1620"/>
                <a:gd name="T32" fmla="*/ 0 w 4054"/>
                <a:gd name="T33" fmla="*/ 0 h 1620"/>
                <a:gd name="T34" fmla="*/ 0 w 4054"/>
                <a:gd name="T35" fmla="*/ 0 h 1620"/>
                <a:gd name="T36" fmla="*/ 0 w 4054"/>
                <a:gd name="T37" fmla="*/ 0 h 1620"/>
                <a:gd name="T38" fmla="*/ 0 w 4054"/>
                <a:gd name="T39" fmla="*/ 0 h 1620"/>
                <a:gd name="T40" fmla="*/ 0 w 4054"/>
                <a:gd name="T41" fmla="*/ 0 h 1620"/>
                <a:gd name="T42" fmla="*/ 0 w 4054"/>
                <a:gd name="T43" fmla="*/ 0 h 1620"/>
                <a:gd name="T44" fmla="*/ 0 w 4054"/>
                <a:gd name="T45" fmla="*/ 0 h 1620"/>
                <a:gd name="T46" fmla="*/ 0 w 4054"/>
                <a:gd name="T47" fmla="*/ 0 h 1620"/>
                <a:gd name="T48" fmla="*/ 0 w 4054"/>
                <a:gd name="T49" fmla="*/ 0 h 1620"/>
                <a:gd name="T50" fmla="*/ 0 w 4054"/>
                <a:gd name="T51" fmla="*/ 0 h 1620"/>
                <a:gd name="T52" fmla="*/ 0 w 4054"/>
                <a:gd name="T53" fmla="*/ 0 h 1620"/>
                <a:gd name="T54" fmla="*/ 0 w 4054"/>
                <a:gd name="T55" fmla="*/ 0 h 1620"/>
                <a:gd name="T56" fmla="*/ 0 w 4054"/>
                <a:gd name="T57" fmla="*/ 0 h 1620"/>
                <a:gd name="T58" fmla="*/ 0 w 4054"/>
                <a:gd name="T59" fmla="*/ 0 h 1620"/>
                <a:gd name="T60" fmla="*/ 0 w 4054"/>
                <a:gd name="T61" fmla="*/ 0 h 1620"/>
                <a:gd name="T62" fmla="*/ 0 w 4054"/>
                <a:gd name="T63" fmla="*/ 0 h 1620"/>
                <a:gd name="T64" fmla="*/ 0 w 4054"/>
                <a:gd name="T65" fmla="*/ 0 h 1620"/>
                <a:gd name="T66" fmla="*/ 0 w 4054"/>
                <a:gd name="T67" fmla="*/ 0 h 1620"/>
                <a:gd name="T68" fmla="*/ 0 w 4054"/>
                <a:gd name="T69" fmla="*/ 0 h 1620"/>
                <a:gd name="T70" fmla="*/ 0 w 4054"/>
                <a:gd name="T71" fmla="*/ 0 h 1620"/>
                <a:gd name="T72" fmla="*/ 0 w 4054"/>
                <a:gd name="T73" fmla="*/ 0 h 1620"/>
                <a:gd name="T74" fmla="*/ 0 w 4054"/>
                <a:gd name="T75" fmla="*/ 0 h 1620"/>
                <a:gd name="T76" fmla="*/ 0 w 4054"/>
                <a:gd name="T77" fmla="*/ 0 h 1620"/>
                <a:gd name="T78" fmla="*/ 0 w 4054"/>
                <a:gd name="T79" fmla="*/ 0 h 1620"/>
                <a:gd name="T80" fmla="*/ 0 w 4054"/>
                <a:gd name="T81" fmla="*/ 0 h 1620"/>
                <a:gd name="T82" fmla="*/ 0 w 4054"/>
                <a:gd name="T83" fmla="*/ 0 h 1620"/>
                <a:gd name="T84" fmla="*/ 0 w 4054"/>
                <a:gd name="T85" fmla="*/ 0 h 1620"/>
                <a:gd name="T86" fmla="*/ 0 w 4054"/>
                <a:gd name="T87" fmla="*/ 0 h 1620"/>
                <a:gd name="T88" fmla="*/ 0 w 4054"/>
                <a:gd name="T89" fmla="*/ 0 h 1620"/>
                <a:gd name="T90" fmla="*/ 0 w 4054"/>
                <a:gd name="T91" fmla="*/ 0 h 1620"/>
                <a:gd name="T92" fmla="*/ 0 w 4054"/>
                <a:gd name="T93" fmla="*/ 0 h 1620"/>
                <a:gd name="T94" fmla="*/ 0 w 4054"/>
                <a:gd name="T95" fmla="*/ 0 h 16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54"/>
                <a:gd name="T145" fmla="*/ 0 h 1620"/>
                <a:gd name="T146" fmla="*/ 4054 w 4054"/>
                <a:gd name="T147" fmla="*/ 1620 h 16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54" h="1620">
                  <a:moveTo>
                    <a:pt x="0" y="92"/>
                  </a:moveTo>
                  <a:lnTo>
                    <a:pt x="361" y="245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2" y="279"/>
                  </a:lnTo>
                  <a:lnTo>
                    <a:pt x="365" y="290"/>
                  </a:lnTo>
                  <a:lnTo>
                    <a:pt x="367" y="295"/>
                  </a:lnTo>
                  <a:lnTo>
                    <a:pt x="369" y="300"/>
                  </a:lnTo>
                  <a:lnTo>
                    <a:pt x="373" y="305"/>
                  </a:lnTo>
                  <a:lnTo>
                    <a:pt x="377" y="310"/>
                  </a:lnTo>
                  <a:lnTo>
                    <a:pt x="382" y="315"/>
                  </a:lnTo>
                  <a:lnTo>
                    <a:pt x="388" y="321"/>
                  </a:lnTo>
                  <a:lnTo>
                    <a:pt x="395" y="326"/>
                  </a:lnTo>
                  <a:lnTo>
                    <a:pt x="404" y="331"/>
                  </a:lnTo>
                  <a:lnTo>
                    <a:pt x="432" y="346"/>
                  </a:lnTo>
                  <a:lnTo>
                    <a:pt x="469" y="367"/>
                  </a:lnTo>
                  <a:lnTo>
                    <a:pt x="510" y="391"/>
                  </a:lnTo>
                  <a:lnTo>
                    <a:pt x="555" y="419"/>
                  </a:lnTo>
                  <a:lnTo>
                    <a:pt x="602" y="449"/>
                  </a:lnTo>
                  <a:lnTo>
                    <a:pt x="650" y="481"/>
                  </a:lnTo>
                  <a:lnTo>
                    <a:pt x="674" y="498"/>
                  </a:lnTo>
                  <a:lnTo>
                    <a:pt x="697" y="515"/>
                  </a:lnTo>
                  <a:lnTo>
                    <a:pt x="719" y="532"/>
                  </a:lnTo>
                  <a:lnTo>
                    <a:pt x="741" y="550"/>
                  </a:lnTo>
                  <a:lnTo>
                    <a:pt x="746" y="594"/>
                  </a:lnTo>
                  <a:lnTo>
                    <a:pt x="753" y="637"/>
                  </a:lnTo>
                  <a:lnTo>
                    <a:pt x="761" y="679"/>
                  </a:lnTo>
                  <a:lnTo>
                    <a:pt x="771" y="720"/>
                  </a:lnTo>
                  <a:lnTo>
                    <a:pt x="784" y="762"/>
                  </a:lnTo>
                  <a:lnTo>
                    <a:pt x="797" y="802"/>
                  </a:lnTo>
                  <a:lnTo>
                    <a:pt x="811" y="842"/>
                  </a:lnTo>
                  <a:lnTo>
                    <a:pt x="829" y="881"/>
                  </a:lnTo>
                  <a:lnTo>
                    <a:pt x="847" y="919"/>
                  </a:lnTo>
                  <a:lnTo>
                    <a:pt x="867" y="957"/>
                  </a:lnTo>
                  <a:lnTo>
                    <a:pt x="888" y="994"/>
                  </a:lnTo>
                  <a:lnTo>
                    <a:pt x="912" y="1031"/>
                  </a:lnTo>
                  <a:lnTo>
                    <a:pt x="937" y="1067"/>
                  </a:lnTo>
                  <a:lnTo>
                    <a:pt x="964" y="1102"/>
                  </a:lnTo>
                  <a:lnTo>
                    <a:pt x="993" y="1136"/>
                  </a:lnTo>
                  <a:lnTo>
                    <a:pt x="1022" y="1170"/>
                  </a:lnTo>
                  <a:lnTo>
                    <a:pt x="1055" y="1204"/>
                  </a:lnTo>
                  <a:lnTo>
                    <a:pt x="1089" y="1236"/>
                  </a:lnTo>
                  <a:lnTo>
                    <a:pt x="1124" y="1269"/>
                  </a:lnTo>
                  <a:lnTo>
                    <a:pt x="1162" y="1299"/>
                  </a:lnTo>
                  <a:lnTo>
                    <a:pt x="1201" y="1330"/>
                  </a:lnTo>
                  <a:lnTo>
                    <a:pt x="1242" y="1360"/>
                  </a:lnTo>
                  <a:lnTo>
                    <a:pt x="1284" y="1389"/>
                  </a:lnTo>
                  <a:lnTo>
                    <a:pt x="1329" y="1417"/>
                  </a:lnTo>
                  <a:lnTo>
                    <a:pt x="1375" y="1446"/>
                  </a:lnTo>
                  <a:lnTo>
                    <a:pt x="1423" y="1472"/>
                  </a:lnTo>
                  <a:lnTo>
                    <a:pt x="1473" y="1499"/>
                  </a:lnTo>
                  <a:lnTo>
                    <a:pt x="1524" y="1524"/>
                  </a:lnTo>
                  <a:lnTo>
                    <a:pt x="1579" y="1549"/>
                  </a:lnTo>
                  <a:lnTo>
                    <a:pt x="1634" y="1574"/>
                  </a:lnTo>
                  <a:lnTo>
                    <a:pt x="1691" y="1597"/>
                  </a:lnTo>
                  <a:lnTo>
                    <a:pt x="1751" y="1620"/>
                  </a:lnTo>
                  <a:lnTo>
                    <a:pt x="1775" y="1600"/>
                  </a:lnTo>
                  <a:lnTo>
                    <a:pt x="1799" y="1582"/>
                  </a:lnTo>
                  <a:lnTo>
                    <a:pt x="1823" y="1564"/>
                  </a:lnTo>
                  <a:lnTo>
                    <a:pt x="1848" y="1549"/>
                  </a:lnTo>
                  <a:lnTo>
                    <a:pt x="1873" y="1534"/>
                  </a:lnTo>
                  <a:lnTo>
                    <a:pt x="1897" y="1520"/>
                  </a:lnTo>
                  <a:lnTo>
                    <a:pt x="1922" y="1508"/>
                  </a:lnTo>
                  <a:lnTo>
                    <a:pt x="1947" y="1498"/>
                  </a:lnTo>
                  <a:lnTo>
                    <a:pt x="1972" y="1488"/>
                  </a:lnTo>
                  <a:lnTo>
                    <a:pt x="1997" y="1479"/>
                  </a:lnTo>
                  <a:lnTo>
                    <a:pt x="2022" y="1472"/>
                  </a:lnTo>
                  <a:lnTo>
                    <a:pt x="2048" y="1466"/>
                  </a:lnTo>
                  <a:lnTo>
                    <a:pt x="2072" y="1461"/>
                  </a:lnTo>
                  <a:lnTo>
                    <a:pt x="2098" y="1458"/>
                  </a:lnTo>
                  <a:lnTo>
                    <a:pt x="2124" y="1456"/>
                  </a:lnTo>
                  <a:lnTo>
                    <a:pt x="2148" y="1455"/>
                  </a:lnTo>
                  <a:lnTo>
                    <a:pt x="2174" y="1455"/>
                  </a:lnTo>
                  <a:lnTo>
                    <a:pt x="2199" y="1457"/>
                  </a:lnTo>
                  <a:lnTo>
                    <a:pt x="2225" y="1460"/>
                  </a:lnTo>
                  <a:lnTo>
                    <a:pt x="2251" y="1464"/>
                  </a:lnTo>
                  <a:lnTo>
                    <a:pt x="2276" y="1470"/>
                  </a:lnTo>
                  <a:lnTo>
                    <a:pt x="2302" y="1476"/>
                  </a:lnTo>
                  <a:lnTo>
                    <a:pt x="2327" y="1485"/>
                  </a:lnTo>
                  <a:lnTo>
                    <a:pt x="2353" y="1495"/>
                  </a:lnTo>
                  <a:lnTo>
                    <a:pt x="2378" y="1505"/>
                  </a:lnTo>
                  <a:lnTo>
                    <a:pt x="2403" y="1517"/>
                  </a:lnTo>
                  <a:lnTo>
                    <a:pt x="2429" y="1532"/>
                  </a:lnTo>
                  <a:lnTo>
                    <a:pt x="2454" y="1546"/>
                  </a:lnTo>
                  <a:lnTo>
                    <a:pt x="2480" y="1562"/>
                  </a:lnTo>
                  <a:lnTo>
                    <a:pt x="2506" y="1580"/>
                  </a:lnTo>
                  <a:lnTo>
                    <a:pt x="2530" y="1599"/>
                  </a:lnTo>
                  <a:lnTo>
                    <a:pt x="2556" y="1620"/>
                  </a:lnTo>
                  <a:lnTo>
                    <a:pt x="2605" y="1604"/>
                  </a:lnTo>
                  <a:lnTo>
                    <a:pt x="2654" y="1588"/>
                  </a:lnTo>
                  <a:lnTo>
                    <a:pt x="2704" y="1572"/>
                  </a:lnTo>
                  <a:lnTo>
                    <a:pt x="2754" y="1554"/>
                  </a:lnTo>
                  <a:lnTo>
                    <a:pt x="2804" y="1537"/>
                  </a:lnTo>
                  <a:lnTo>
                    <a:pt x="2853" y="1518"/>
                  </a:lnTo>
                  <a:lnTo>
                    <a:pt x="2903" y="1500"/>
                  </a:lnTo>
                  <a:lnTo>
                    <a:pt x="2952" y="1479"/>
                  </a:lnTo>
                  <a:lnTo>
                    <a:pt x="3001" y="1459"/>
                  </a:lnTo>
                  <a:lnTo>
                    <a:pt x="3049" y="1436"/>
                  </a:lnTo>
                  <a:lnTo>
                    <a:pt x="3097" y="1414"/>
                  </a:lnTo>
                  <a:lnTo>
                    <a:pt x="3143" y="1389"/>
                  </a:lnTo>
                  <a:lnTo>
                    <a:pt x="3189" y="1364"/>
                  </a:lnTo>
                  <a:lnTo>
                    <a:pt x="3233" y="1336"/>
                  </a:lnTo>
                  <a:lnTo>
                    <a:pt x="3255" y="1322"/>
                  </a:lnTo>
                  <a:lnTo>
                    <a:pt x="3276" y="1307"/>
                  </a:lnTo>
                  <a:lnTo>
                    <a:pt x="3298" y="1292"/>
                  </a:lnTo>
                  <a:lnTo>
                    <a:pt x="3318" y="1277"/>
                  </a:lnTo>
                  <a:lnTo>
                    <a:pt x="3915" y="1278"/>
                  </a:lnTo>
                  <a:lnTo>
                    <a:pt x="3912" y="1237"/>
                  </a:lnTo>
                  <a:lnTo>
                    <a:pt x="3907" y="1198"/>
                  </a:lnTo>
                  <a:lnTo>
                    <a:pt x="3902" y="1161"/>
                  </a:lnTo>
                  <a:lnTo>
                    <a:pt x="3894" y="1127"/>
                  </a:lnTo>
                  <a:lnTo>
                    <a:pt x="3886" y="1095"/>
                  </a:lnTo>
                  <a:lnTo>
                    <a:pt x="3875" y="1065"/>
                  </a:lnTo>
                  <a:lnTo>
                    <a:pt x="3863" y="1037"/>
                  </a:lnTo>
                  <a:lnTo>
                    <a:pt x="3851" y="1011"/>
                  </a:lnTo>
                  <a:lnTo>
                    <a:pt x="3836" y="986"/>
                  </a:lnTo>
                  <a:lnTo>
                    <a:pt x="3822" y="963"/>
                  </a:lnTo>
                  <a:lnTo>
                    <a:pt x="3806" y="943"/>
                  </a:lnTo>
                  <a:lnTo>
                    <a:pt x="3788" y="924"/>
                  </a:lnTo>
                  <a:lnTo>
                    <a:pt x="3771" y="905"/>
                  </a:lnTo>
                  <a:lnTo>
                    <a:pt x="3751" y="889"/>
                  </a:lnTo>
                  <a:lnTo>
                    <a:pt x="3732" y="873"/>
                  </a:lnTo>
                  <a:lnTo>
                    <a:pt x="3711" y="860"/>
                  </a:lnTo>
                  <a:lnTo>
                    <a:pt x="3729" y="834"/>
                  </a:lnTo>
                  <a:lnTo>
                    <a:pt x="3745" y="808"/>
                  </a:lnTo>
                  <a:lnTo>
                    <a:pt x="3761" y="782"/>
                  </a:lnTo>
                  <a:lnTo>
                    <a:pt x="3775" y="756"/>
                  </a:lnTo>
                  <a:lnTo>
                    <a:pt x="3787" y="729"/>
                  </a:lnTo>
                  <a:lnTo>
                    <a:pt x="3799" y="702"/>
                  </a:lnTo>
                  <a:lnTo>
                    <a:pt x="3809" y="675"/>
                  </a:lnTo>
                  <a:lnTo>
                    <a:pt x="3818" y="647"/>
                  </a:lnTo>
                  <a:lnTo>
                    <a:pt x="3826" y="620"/>
                  </a:lnTo>
                  <a:lnTo>
                    <a:pt x="3833" y="591"/>
                  </a:lnTo>
                  <a:lnTo>
                    <a:pt x="3838" y="562"/>
                  </a:lnTo>
                  <a:lnTo>
                    <a:pt x="3843" y="534"/>
                  </a:lnTo>
                  <a:lnTo>
                    <a:pt x="3847" y="504"/>
                  </a:lnTo>
                  <a:lnTo>
                    <a:pt x="3849" y="474"/>
                  </a:lnTo>
                  <a:lnTo>
                    <a:pt x="3850" y="443"/>
                  </a:lnTo>
                  <a:lnTo>
                    <a:pt x="3850" y="413"/>
                  </a:lnTo>
                  <a:lnTo>
                    <a:pt x="4054" y="413"/>
                  </a:lnTo>
                  <a:lnTo>
                    <a:pt x="4054" y="290"/>
                  </a:lnTo>
                  <a:lnTo>
                    <a:pt x="3930" y="183"/>
                  </a:lnTo>
                  <a:lnTo>
                    <a:pt x="3442" y="183"/>
                  </a:lnTo>
                  <a:lnTo>
                    <a:pt x="3338" y="290"/>
                  </a:lnTo>
                  <a:lnTo>
                    <a:pt x="3338" y="413"/>
                  </a:lnTo>
                  <a:lnTo>
                    <a:pt x="3470" y="413"/>
                  </a:lnTo>
                  <a:lnTo>
                    <a:pt x="3389" y="476"/>
                  </a:lnTo>
                  <a:lnTo>
                    <a:pt x="3309" y="535"/>
                  </a:lnTo>
                  <a:lnTo>
                    <a:pt x="3230" y="588"/>
                  </a:lnTo>
                  <a:lnTo>
                    <a:pt x="3151" y="636"/>
                  </a:lnTo>
                  <a:lnTo>
                    <a:pt x="3073" y="679"/>
                  </a:lnTo>
                  <a:lnTo>
                    <a:pt x="2995" y="717"/>
                  </a:lnTo>
                  <a:lnTo>
                    <a:pt x="2919" y="750"/>
                  </a:lnTo>
                  <a:lnTo>
                    <a:pt x="2843" y="778"/>
                  </a:lnTo>
                  <a:lnTo>
                    <a:pt x="2767" y="802"/>
                  </a:lnTo>
                  <a:lnTo>
                    <a:pt x="2691" y="821"/>
                  </a:lnTo>
                  <a:lnTo>
                    <a:pt x="2616" y="836"/>
                  </a:lnTo>
                  <a:lnTo>
                    <a:pt x="2543" y="847"/>
                  </a:lnTo>
                  <a:lnTo>
                    <a:pt x="2468" y="854"/>
                  </a:lnTo>
                  <a:lnTo>
                    <a:pt x="2395" y="856"/>
                  </a:lnTo>
                  <a:lnTo>
                    <a:pt x="2322" y="855"/>
                  </a:lnTo>
                  <a:lnTo>
                    <a:pt x="2250" y="851"/>
                  </a:lnTo>
                  <a:lnTo>
                    <a:pt x="2177" y="843"/>
                  </a:lnTo>
                  <a:lnTo>
                    <a:pt x="2105" y="830"/>
                  </a:lnTo>
                  <a:lnTo>
                    <a:pt x="2034" y="816"/>
                  </a:lnTo>
                  <a:lnTo>
                    <a:pt x="1963" y="798"/>
                  </a:lnTo>
                  <a:lnTo>
                    <a:pt x="1892" y="777"/>
                  </a:lnTo>
                  <a:lnTo>
                    <a:pt x="1822" y="753"/>
                  </a:lnTo>
                  <a:lnTo>
                    <a:pt x="1752" y="726"/>
                  </a:lnTo>
                  <a:lnTo>
                    <a:pt x="1682" y="696"/>
                  </a:lnTo>
                  <a:lnTo>
                    <a:pt x="1612" y="665"/>
                  </a:lnTo>
                  <a:lnTo>
                    <a:pt x="1544" y="630"/>
                  </a:lnTo>
                  <a:lnTo>
                    <a:pt x="1474" y="593"/>
                  </a:lnTo>
                  <a:lnTo>
                    <a:pt x="1405" y="554"/>
                  </a:lnTo>
                  <a:lnTo>
                    <a:pt x="1337" y="514"/>
                  </a:lnTo>
                  <a:lnTo>
                    <a:pt x="1269" y="471"/>
                  </a:lnTo>
                  <a:lnTo>
                    <a:pt x="1201" y="426"/>
                  </a:lnTo>
                  <a:lnTo>
                    <a:pt x="1133" y="380"/>
                  </a:lnTo>
                  <a:lnTo>
                    <a:pt x="1132" y="380"/>
                  </a:lnTo>
                  <a:lnTo>
                    <a:pt x="1099" y="352"/>
                  </a:lnTo>
                  <a:lnTo>
                    <a:pt x="1064" y="322"/>
                  </a:lnTo>
                  <a:lnTo>
                    <a:pt x="1031" y="290"/>
                  </a:lnTo>
                  <a:lnTo>
                    <a:pt x="998" y="256"/>
                  </a:lnTo>
                  <a:lnTo>
                    <a:pt x="982" y="239"/>
                  </a:lnTo>
                  <a:lnTo>
                    <a:pt x="966" y="221"/>
                  </a:lnTo>
                  <a:lnTo>
                    <a:pt x="952" y="204"/>
                  </a:lnTo>
                  <a:lnTo>
                    <a:pt x="937" y="185"/>
                  </a:lnTo>
                  <a:lnTo>
                    <a:pt x="923" y="168"/>
                  </a:lnTo>
                  <a:lnTo>
                    <a:pt x="911" y="150"/>
                  </a:lnTo>
                  <a:lnTo>
                    <a:pt x="898" y="131"/>
                  </a:lnTo>
                  <a:lnTo>
                    <a:pt x="887" y="114"/>
                  </a:lnTo>
                  <a:lnTo>
                    <a:pt x="0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5583" y="1959"/>
              <a:ext cx="22" cy="22"/>
            </a:xfrm>
            <a:custGeom>
              <a:avLst/>
              <a:gdLst>
                <a:gd name="T0" fmla="*/ 0 w 132"/>
                <a:gd name="T1" fmla="*/ 0 h 133"/>
                <a:gd name="T2" fmla="*/ 0 w 132"/>
                <a:gd name="T3" fmla="*/ 0 h 133"/>
                <a:gd name="T4" fmla="*/ 0 w 132"/>
                <a:gd name="T5" fmla="*/ 0 h 133"/>
                <a:gd name="T6" fmla="*/ 0 w 132"/>
                <a:gd name="T7" fmla="*/ 0 h 133"/>
                <a:gd name="T8" fmla="*/ 0 w 132"/>
                <a:gd name="T9" fmla="*/ 0 h 133"/>
                <a:gd name="T10" fmla="*/ 0 w 132"/>
                <a:gd name="T11" fmla="*/ 0 h 133"/>
                <a:gd name="T12" fmla="*/ 0 w 132"/>
                <a:gd name="T13" fmla="*/ 0 h 133"/>
                <a:gd name="T14" fmla="*/ 0 w 132"/>
                <a:gd name="T15" fmla="*/ 0 h 133"/>
                <a:gd name="T16" fmla="*/ 0 w 132"/>
                <a:gd name="T17" fmla="*/ 0 h 133"/>
                <a:gd name="T18" fmla="*/ 0 w 132"/>
                <a:gd name="T19" fmla="*/ 0 h 133"/>
                <a:gd name="T20" fmla="*/ 0 w 132"/>
                <a:gd name="T21" fmla="*/ 0 h 133"/>
                <a:gd name="T22" fmla="*/ 0 w 132"/>
                <a:gd name="T23" fmla="*/ 0 h 133"/>
                <a:gd name="T24" fmla="*/ 0 w 132"/>
                <a:gd name="T25" fmla="*/ 0 h 133"/>
                <a:gd name="T26" fmla="*/ 0 w 132"/>
                <a:gd name="T27" fmla="*/ 0 h 133"/>
                <a:gd name="T28" fmla="*/ 0 w 132"/>
                <a:gd name="T29" fmla="*/ 0 h 133"/>
                <a:gd name="T30" fmla="*/ 0 w 132"/>
                <a:gd name="T31" fmla="*/ 0 h 133"/>
                <a:gd name="T32" fmla="*/ 0 w 132"/>
                <a:gd name="T33" fmla="*/ 0 h 133"/>
                <a:gd name="T34" fmla="*/ 0 w 132"/>
                <a:gd name="T35" fmla="*/ 0 h 133"/>
                <a:gd name="T36" fmla="*/ 0 w 132"/>
                <a:gd name="T37" fmla="*/ 0 h 133"/>
                <a:gd name="T38" fmla="*/ 0 w 132"/>
                <a:gd name="T39" fmla="*/ 0 h 133"/>
                <a:gd name="T40" fmla="*/ 0 w 132"/>
                <a:gd name="T41" fmla="*/ 0 h 133"/>
                <a:gd name="T42" fmla="*/ 0 w 132"/>
                <a:gd name="T43" fmla="*/ 0 h 133"/>
                <a:gd name="T44" fmla="*/ 0 w 132"/>
                <a:gd name="T45" fmla="*/ 0 h 133"/>
                <a:gd name="T46" fmla="*/ 0 w 132"/>
                <a:gd name="T47" fmla="*/ 0 h 133"/>
                <a:gd name="T48" fmla="*/ 0 w 132"/>
                <a:gd name="T49" fmla="*/ 0 h 133"/>
                <a:gd name="T50" fmla="*/ 0 w 132"/>
                <a:gd name="T51" fmla="*/ 0 h 133"/>
                <a:gd name="T52" fmla="*/ 0 w 132"/>
                <a:gd name="T53" fmla="*/ 0 h 133"/>
                <a:gd name="T54" fmla="*/ 0 w 132"/>
                <a:gd name="T55" fmla="*/ 0 h 133"/>
                <a:gd name="T56" fmla="*/ 0 w 132"/>
                <a:gd name="T57" fmla="*/ 0 h 133"/>
                <a:gd name="T58" fmla="*/ 0 w 132"/>
                <a:gd name="T59" fmla="*/ 0 h 133"/>
                <a:gd name="T60" fmla="*/ 0 w 132"/>
                <a:gd name="T61" fmla="*/ 0 h 133"/>
                <a:gd name="T62" fmla="*/ 0 w 132"/>
                <a:gd name="T63" fmla="*/ 0 h 13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3"/>
                <a:gd name="T98" fmla="*/ 132 w 132"/>
                <a:gd name="T99" fmla="*/ 133 h 13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3">
                  <a:moveTo>
                    <a:pt x="66" y="0"/>
                  </a:moveTo>
                  <a:lnTo>
                    <a:pt x="72" y="0"/>
                  </a:lnTo>
                  <a:lnTo>
                    <a:pt x="80" y="1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8" y="9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3" y="20"/>
                  </a:lnTo>
                  <a:lnTo>
                    <a:pt x="117" y="24"/>
                  </a:lnTo>
                  <a:lnTo>
                    <a:pt x="121" y="29"/>
                  </a:lnTo>
                  <a:lnTo>
                    <a:pt x="125" y="35"/>
                  </a:lnTo>
                  <a:lnTo>
                    <a:pt x="127" y="40"/>
                  </a:lnTo>
                  <a:lnTo>
                    <a:pt x="130" y="47"/>
                  </a:lnTo>
                  <a:lnTo>
                    <a:pt x="131" y="53"/>
                  </a:lnTo>
                  <a:lnTo>
                    <a:pt x="132" y="60"/>
                  </a:lnTo>
                  <a:lnTo>
                    <a:pt x="132" y="66"/>
                  </a:lnTo>
                  <a:lnTo>
                    <a:pt x="132" y="73"/>
                  </a:lnTo>
                  <a:lnTo>
                    <a:pt x="131" y="79"/>
                  </a:lnTo>
                  <a:lnTo>
                    <a:pt x="130" y="86"/>
                  </a:lnTo>
                  <a:lnTo>
                    <a:pt x="127" y="93"/>
                  </a:lnTo>
                  <a:lnTo>
                    <a:pt x="125" y="98"/>
                  </a:lnTo>
                  <a:lnTo>
                    <a:pt x="121" y="104"/>
                  </a:lnTo>
                  <a:lnTo>
                    <a:pt x="117" y="108"/>
                  </a:lnTo>
                  <a:lnTo>
                    <a:pt x="113" y="113"/>
                  </a:lnTo>
                  <a:lnTo>
                    <a:pt x="108" y="117"/>
                  </a:lnTo>
                  <a:lnTo>
                    <a:pt x="103" y="121"/>
                  </a:lnTo>
                  <a:lnTo>
                    <a:pt x="98" y="124"/>
                  </a:lnTo>
                  <a:lnTo>
                    <a:pt x="92" y="127"/>
                  </a:lnTo>
                  <a:lnTo>
                    <a:pt x="86" y="129"/>
                  </a:lnTo>
                  <a:lnTo>
                    <a:pt x="80" y="131"/>
                  </a:lnTo>
                  <a:lnTo>
                    <a:pt x="72" y="133"/>
                  </a:lnTo>
                  <a:lnTo>
                    <a:pt x="66" y="133"/>
                  </a:lnTo>
                  <a:lnTo>
                    <a:pt x="59" y="133"/>
                  </a:lnTo>
                  <a:lnTo>
                    <a:pt x="53" y="131"/>
                  </a:lnTo>
                  <a:lnTo>
                    <a:pt x="47" y="129"/>
                  </a:lnTo>
                  <a:lnTo>
                    <a:pt x="41" y="127"/>
                  </a:lnTo>
                  <a:lnTo>
                    <a:pt x="34" y="124"/>
                  </a:lnTo>
                  <a:lnTo>
                    <a:pt x="29" y="121"/>
                  </a:lnTo>
                  <a:lnTo>
                    <a:pt x="24" y="117"/>
                  </a:lnTo>
                  <a:lnTo>
                    <a:pt x="19" y="113"/>
                  </a:lnTo>
                  <a:lnTo>
                    <a:pt x="15" y="108"/>
                  </a:lnTo>
                  <a:lnTo>
                    <a:pt x="11" y="104"/>
                  </a:lnTo>
                  <a:lnTo>
                    <a:pt x="8" y="98"/>
                  </a:lnTo>
                  <a:lnTo>
                    <a:pt x="5" y="93"/>
                  </a:lnTo>
                  <a:lnTo>
                    <a:pt x="3" y="86"/>
                  </a:lnTo>
                  <a:lnTo>
                    <a:pt x="2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1" y="60"/>
                  </a:lnTo>
                  <a:lnTo>
                    <a:pt x="2" y="53"/>
                  </a:lnTo>
                  <a:lnTo>
                    <a:pt x="3" y="47"/>
                  </a:lnTo>
                  <a:lnTo>
                    <a:pt x="5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4"/>
                  </a:lnTo>
                  <a:lnTo>
                    <a:pt x="19" y="20"/>
                  </a:lnTo>
                  <a:lnTo>
                    <a:pt x="24" y="16"/>
                  </a:lnTo>
                  <a:lnTo>
                    <a:pt x="29" y="12"/>
                  </a:lnTo>
                  <a:lnTo>
                    <a:pt x="34" y="9"/>
                  </a:lnTo>
                  <a:lnTo>
                    <a:pt x="41" y="6"/>
                  </a:lnTo>
                  <a:lnTo>
                    <a:pt x="47" y="4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20"/>
            <p:cNvSpPr>
              <a:spLocks noEditPoints="1"/>
            </p:cNvSpPr>
            <p:nvPr/>
          </p:nvSpPr>
          <p:spPr bwMode="auto">
            <a:xfrm>
              <a:off x="5582" y="1957"/>
              <a:ext cx="25" cy="25"/>
            </a:xfrm>
            <a:custGeom>
              <a:avLst/>
              <a:gdLst>
                <a:gd name="T0" fmla="*/ 0 w 148"/>
                <a:gd name="T1" fmla="*/ 0 h 147"/>
                <a:gd name="T2" fmla="*/ 0 w 148"/>
                <a:gd name="T3" fmla="*/ 0 h 147"/>
                <a:gd name="T4" fmla="*/ 0 w 148"/>
                <a:gd name="T5" fmla="*/ 0 h 147"/>
                <a:gd name="T6" fmla="*/ 0 w 148"/>
                <a:gd name="T7" fmla="*/ 0 h 147"/>
                <a:gd name="T8" fmla="*/ 0 w 148"/>
                <a:gd name="T9" fmla="*/ 0 h 147"/>
                <a:gd name="T10" fmla="*/ 0 w 148"/>
                <a:gd name="T11" fmla="*/ 0 h 147"/>
                <a:gd name="T12" fmla="*/ 0 w 148"/>
                <a:gd name="T13" fmla="*/ 0 h 147"/>
                <a:gd name="T14" fmla="*/ 0 w 148"/>
                <a:gd name="T15" fmla="*/ 0 h 147"/>
                <a:gd name="T16" fmla="*/ 0 w 148"/>
                <a:gd name="T17" fmla="*/ 0 h 147"/>
                <a:gd name="T18" fmla="*/ 0 w 148"/>
                <a:gd name="T19" fmla="*/ 0 h 147"/>
                <a:gd name="T20" fmla="*/ 0 w 148"/>
                <a:gd name="T21" fmla="*/ 0 h 147"/>
                <a:gd name="T22" fmla="*/ 0 w 148"/>
                <a:gd name="T23" fmla="*/ 0 h 147"/>
                <a:gd name="T24" fmla="*/ 0 w 148"/>
                <a:gd name="T25" fmla="*/ 0 h 147"/>
                <a:gd name="T26" fmla="*/ 0 w 148"/>
                <a:gd name="T27" fmla="*/ 0 h 147"/>
                <a:gd name="T28" fmla="*/ 0 w 148"/>
                <a:gd name="T29" fmla="*/ 0 h 147"/>
                <a:gd name="T30" fmla="*/ 0 w 148"/>
                <a:gd name="T31" fmla="*/ 0 h 147"/>
                <a:gd name="T32" fmla="*/ 0 w 148"/>
                <a:gd name="T33" fmla="*/ 0 h 147"/>
                <a:gd name="T34" fmla="*/ 0 w 148"/>
                <a:gd name="T35" fmla="*/ 0 h 147"/>
                <a:gd name="T36" fmla="*/ 0 w 148"/>
                <a:gd name="T37" fmla="*/ 0 h 147"/>
                <a:gd name="T38" fmla="*/ 0 w 148"/>
                <a:gd name="T39" fmla="*/ 0 h 147"/>
                <a:gd name="T40" fmla="*/ 0 w 148"/>
                <a:gd name="T41" fmla="*/ 0 h 147"/>
                <a:gd name="T42" fmla="*/ 0 w 148"/>
                <a:gd name="T43" fmla="*/ 0 h 147"/>
                <a:gd name="T44" fmla="*/ 0 w 148"/>
                <a:gd name="T45" fmla="*/ 0 h 147"/>
                <a:gd name="T46" fmla="*/ 0 w 148"/>
                <a:gd name="T47" fmla="*/ 0 h 147"/>
                <a:gd name="T48" fmla="*/ 0 w 148"/>
                <a:gd name="T49" fmla="*/ 0 h 147"/>
                <a:gd name="T50" fmla="*/ 0 w 148"/>
                <a:gd name="T51" fmla="*/ 0 h 147"/>
                <a:gd name="T52" fmla="*/ 0 w 148"/>
                <a:gd name="T53" fmla="*/ 0 h 147"/>
                <a:gd name="T54" fmla="*/ 0 w 148"/>
                <a:gd name="T55" fmla="*/ 0 h 147"/>
                <a:gd name="T56" fmla="*/ 0 w 148"/>
                <a:gd name="T57" fmla="*/ 0 h 147"/>
                <a:gd name="T58" fmla="*/ 0 w 148"/>
                <a:gd name="T59" fmla="*/ 0 h 147"/>
                <a:gd name="T60" fmla="*/ 0 w 148"/>
                <a:gd name="T61" fmla="*/ 0 h 147"/>
                <a:gd name="T62" fmla="*/ 0 w 148"/>
                <a:gd name="T63" fmla="*/ 0 h 147"/>
                <a:gd name="T64" fmla="*/ 0 w 148"/>
                <a:gd name="T65" fmla="*/ 0 h 147"/>
                <a:gd name="T66" fmla="*/ 0 w 148"/>
                <a:gd name="T67" fmla="*/ 0 h 147"/>
                <a:gd name="T68" fmla="*/ 0 w 148"/>
                <a:gd name="T69" fmla="*/ 0 h 147"/>
                <a:gd name="T70" fmla="*/ 0 w 148"/>
                <a:gd name="T71" fmla="*/ 0 h 147"/>
                <a:gd name="T72" fmla="*/ 0 w 148"/>
                <a:gd name="T73" fmla="*/ 0 h 147"/>
                <a:gd name="T74" fmla="*/ 0 w 148"/>
                <a:gd name="T75" fmla="*/ 0 h 147"/>
                <a:gd name="T76" fmla="*/ 0 w 148"/>
                <a:gd name="T77" fmla="*/ 0 h 147"/>
                <a:gd name="T78" fmla="*/ 0 w 148"/>
                <a:gd name="T79" fmla="*/ 0 h 147"/>
                <a:gd name="T80" fmla="*/ 0 w 148"/>
                <a:gd name="T81" fmla="*/ 0 h 147"/>
                <a:gd name="T82" fmla="*/ 0 w 148"/>
                <a:gd name="T83" fmla="*/ 0 h 147"/>
                <a:gd name="T84" fmla="*/ 0 w 148"/>
                <a:gd name="T85" fmla="*/ 0 h 147"/>
                <a:gd name="T86" fmla="*/ 0 w 148"/>
                <a:gd name="T87" fmla="*/ 0 h 147"/>
                <a:gd name="T88" fmla="*/ 0 w 148"/>
                <a:gd name="T89" fmla="*/ 0 h 147"/>
                <a:gd name="T90" fmla="*/ 0 w 148"/>
                <a:gd name="T91" fmla="*/ 0 h 147"/>
                <a:gd name="T92" fmla="*/ 0 w 148"/>
                <a:gd name="T93" fmla="*/ 0 h 147"/>
                <a:gd name="T94" fmla="*/ 0 w 148"/>
                <a:gd name="T95" fmla="*/ 0 h 147"/>
                <a:gd name="T96" fmla="*/ 0 w 148"/>
                <a:gd name="T97" fmla="*/ 0 h 1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8"/>
                <a:gd name="T148" fmla="*/ 0 h 147"/>
                <a:gd name="T149" fmla="*/ 148 w 148"/>
                <a:gd name="T150" fmla="*/ 147 h 1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8" h="147">
                  <a:moveTo>
                    <a:pt x="74" y="0"/>
                  </a:move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3"/>
                  </a:lnTo>
                  <a:lnTo>
                    <a:pt x="103" y="5"/>
                  </a:lnTo>
                  <a:lnTo>
                    <a:pt x="109" y="8"/>
                  </a:lnTo>
                  <a:lnTo>
                    <a:pt x="115" y="13"/>
                  </a:lnTo>
                  <a:lnTo>
                    <a:pt x="121" y="17"/>
                  </a:lnTo>
                  <a:lnTo>
                    <a:pt x="126" y="22"/>
                  </a:lnTo>
                  <a:lnTo>
                    <a:pt x="131" y="27"/>
                  </a:lnTo>
                  <a:lnTo>
                    <a:pt x="135" y="32"/>
                  </a:lnTo>
                  <a:lnTo>
                    <a:pt x="139" y="38"/>
                  </a:lnTo>
                  <a:lnTo>
                    <a:pt x="142" y="44"/>
                  </a:lnTo>
                  <a:lnTo>
                    <a:pt x="144" y="51"/>
                  </a:lnTo>
                  <a:lnTo>
                    <a:pt x="146" y="59"/>
                  </a:lnTo>
                  <a:lnTo>
                    <a:pt x="147" y="66"/>
                  </a:lnTo>
                  <a:lnTo>
                    <a:pt x="148" y="73"/>
                  </a:lnTo>
                  <a:lnTo>
                    <a:pt x="148" y="74"/>
                  </a:lnTo>
                  <a:lnTo>
                    <a:pt x="147" y="81"/>
                  </a:lnTo>
                  <a:lnTo>
                    <a:pt x="146" y="88"/>
                  </a:lnTo>
                  <a:lnTo>
                    <a:pt x="144" y="96"/>
                  </a:lnTo>
                  <a:lnTo>
                    <a:pt x="142" y="102"/>
                  </a:lnTo>
                  <a:lnTo>
                    <a:pt x="139" y="109"/>
                  </a:lnTo>
                  <a:lnTo>
                    <a:pt x="135" y="115"/>
                  </a:lnTo>
                  <a:lnTo>
                    <a:pt x="131" y="120"/>
                  </a:lnTo>
                  <a:lnTo>
                    <a:pt x="126" y="125"/>
                  </a:lnTo>
                  <a:lnTo>
                    <a:pt x="121" y="130"/>
                  </a:lnTo>
                  <a:lnTo>
                    <a:pt x="115" y="134"/>
                  </a:lnTo>
                  <a:lnTo>
                    <a:pt x="109" y="138"/>
                  </a:lnTo>
                  <a:lnTo>
                    <a:pt x="103" y="142"/>
                  </a:lnTo>
                  <a:lnTo>
                    <a:pt x="96" y="144"/>
                  </a:lnTo>
                  <a:lnTo>
                    <a:pt x="89" y="146"/>
                  </a:lnTo>
                  <a:lnTo>
                    <a:pt x="81" y="147"/>
                  </a:lnTo>
                  <a:lnTo>
                    <a:pt x="74" y="147"/>
                  </a:lnTo>
                  <a:lnTo>
                    <a:pt x="66" y="147"/>
                  </a:lnTo>
                  <a:lnTo>
                    <a:pt x="59" y="146"/>
                  </a:lnTo>
                  <a:lnTo>
                    <a:pt x="52" y="144"/>
                  </a:lnTo>
                  <a:lnTo>
                    <a:pt x="46" y="142"/>
                  </a:lnTo>
                  <a:lnTo>
                    <a:pt x="39" y="138"/>
                  </a:lnTo>
                  <a:lnTo>
                    <a:pt x="33" y="134"/>
                  </a:lnTo>
                  <a:lnTo>
                    <a:pt x="27" y="130"/>
                  </a:lnTo>
                  <a:lnTo>
                    <a:pt x="22" y="125"/>
                  </a:lnTo>
                  <a:lnTo>
                    <a:pt x="17" y="120"/>
                  </a:lnTo>
                  <a:lnTo>
                    <a:pt x="13" y="115"/>
                  </a:lnTo>
                  <a:lnTo>
                    <a:pt x="10" y="109"/>
                  </a:lnTo>
                  <a:lnTo>
                    <a:pt x="7" y="102"/>
                  </a:lnTo>
                  <a:lnTo>
                    <a:pt x="4" y="96"/>
                  </a:lnTo>
                  <a:lnTo>
                    <a:pt x="3" y="88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0" y="38"/>
                  </a:lnTo>
                  <a:lnTo>
                    <a:pt x="13" y="32"/>
                  </a:lnTo>
                  <a:lnTo>
                    <a:pt x="18" y="27"/>
                  </a:lnTo>
                  <a:lnTo>
                    <a:pt x="22" y="22"/>
                  </a:lnTo>
                  <a:lnTo>
                    <a:pt x="27" y="17"/>
                  </a:lnTo>
                  <a:lnTo>
                    <a:pt x="33" y="13"/>
                  </a:lnTo>
                  <a:lnTo>
                    <a:pt x="39" y="8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4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lnTo>
                    <a:pt x="68" y="16"/>
                  </a:lnTo>
                  <a:lnTo>
                    <a:pt x="62" y="16"/>
                  </a:lnTo>
                  <a:lnTo>
                    <a:pt x="57" y="18"/>
                  </a:lnTo>
                  <a:lnTo>
                    <a:pt x="52" y="20"/>
                  </a:lnTo>
                  <a:lnTo>
                    <a:pt x="47" y="22"/>
                  </a:lnTo>
                  <a:lnTo>
                    <a:pt x="41" y="25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29" y="36"/>
                  </a:lnTo>
                  <a:lnTo>
                    <a:pt x="25" y="40"/>
                  </a:lnTo>
                  <a:lnTo>
                    <a:pt x="23" y="45"/>
                  </a:lnTo>
                  <a:lnTo>
                    <a:pt x="20" y="50"/>
                  </a:lnTo>
                  <a:lnTo>
                    <a:pt x="18" y="56"/>
                  </a:lnTo>
                  <a:lnTo>
                    <a:pt x="17" y="62"/>
                  </a:lnTo>
                  <a:lnTo>
                    <a:pt x="16" y="68"/>
                  </a:lnTo>
                  <a:lnTo>
                    <a:pt x="16" y="73"/>
                  </a:lnTo>
                  <a:lnTo>
                    <a:pt x="16" y="74"/>
                  </a:lnTo>
                  <a:lnTo>
                    <a:pt x="16" y="80"/>
                  </a:lnTo>
                  <a:lnTo>
                    <a:pt x="17" y="85"/>
                  </a:lnTo>
                  <a:lnTo>
                    <a:pt x="18" y="91"/>
                  </a:lnTo>
                  <a:lnTo>
                    <a:pt x="20" y="97"/>
                  </a:lnTo>
                  <a:lnTo>
                    <a:pt x="23" y="102"/>
                  </a:lnTo>
                  <a:lnTo>
                    <a:pt x="25" y="106"/>
                  </a:lnTo>
                  <a:lnTo>
                    <a:pt x="29" y="111"/>
                  </a:lnTo>
                  <a:lnTo>
                    <a:pt x="32" y="115"/>
                  </a:lnTo>
                  <a:lnTo>
                    <a:pt x="36" y="119"/>
                  </a:lnTo>
                  <a:lnTo>
                    <a:pt x="41" y="122"/>
                  </a:lnTo>
                  <a:lnTo>
                    <a:pt x="47" y="125"/>
                  </a:lnTo>
                  <a:lnTo>
                    <a:pt x="52" y="127"/>
                  </a:lnTo>
                  <a:lnTo>
                    <a:pt x="57" y="129"/>
                  </a:lnTo>
                  <a:lnTo>
                    <a:pt x="62" y="131"/>
                  </a:lnTo>
                  <a:lnTo>
                    <a:pt x="68" y="131"/>
                  </a:lnTo>
                  <a:lnTo>
                    <a:pt x="74" y="132"/>
                  </a:lnTo>
                  <a:lnTo>
                    <a:pt x="80" y="131"/>
                  </a:lnTo>
                  <a:lnTo>
                    <a:pt x="87" y="131"/>
                  </a:lnTo>
                  <a:lnTo>
                    <a:pt x="92" y="129"/>
                  </a:lnTo>
                  <a:lnTo>
                    <a:pt x="97" y="127"/>
                  </a:lnTo>
                  <a:lnTo>
                    <a:pt x="102" y="125"/>
                  </a:lnTo>
                  <a:lnTo>
                    <a:pt x="107" y="122"/>
                  </a:lnTo>
                  <a:lnTo>
                    <a:pt x="111" y="119"/>
                  </a:lnTo>
                  <a:lnTo>
                    <a:pt x="115" y="115"/>
                  </a:lnTo>
                  <a:lnTo>
                    <a:pt x="119" y="111"/>
                  </a:lnTo>
                  <a:lnTo>
                    <a:pt x="122" y="106"/>
                  </a:lnTo>
                  <a:lnTo>
                    <a:pt x="125" y="102"/>
                  </a:lnTo>
                  <a:lnTo>
                    <a:pt x="129" y="97"/>
                  </a:lnTo>
                  <a:lnTo>
                    <a:pt x="131" y="91"/>
                  </a:lnTo>
                  <a:lnTo>
                    <a:pt x="132" y="85"/>
                  </a:lnTo>
                  <a:lnTo>
                    <a:pt x="133" y="79"/>
                  </a:lnTo>
                  <a:lnTo>
                    <a:pt x="133" y="74"/>
                  </a:lnTo>
                  <a:lnTo>
                    <a:pt x="133" y="73"/>
                  </a:lnTo>
                  <a:lnTo>
                    <a:pt x="133" y="67"/>
                  </a:lnTo>
                  <a:lnTo>
                    <a:pt x="132" y="62"/>
                  </a:lnTo>
                  <a:lnTo>
                    <a:pt x="131" y="56"/>
                  </a:lnTo>
                  <a:lnTo>
                    <a:pt x="129" y="50"/>
                  </a:lnTo>
                  <a:lnTo>
                    <a:pt x="125" y="45"/>
                  </a:lnTo>
                  <a:lnTo>
                    <a:pt x="122" y="40"/>
                  </a:lnTo>
                  <a:lnTo>
                    <a:pt x="119" y="36"/>
                  </a:lnTo>
                  <a:lnTo>
                    <a:pt x="115" y="32"/>
                  </a:lnTo>
                  <a:lnTo>
                    <a:pt x="111" y="28"/>
                  </a:lnTo>
                  <a:lnTo>
                    <a:pt x="107" y="25"/>
                  </a:lnTo>
                  <a:lnTo>
                    <a:pt x="102" y="22"/>
                  </a:lnTo>
                  <a:lnTo>
                    <a:pt x="97" y="20"/>
                  </a:lnTo>
                  <a:lnTo>
                    <a:pt x="92" y="18"/>
                  </a:lnTo>
                  <a:lnTo>
                    <a:pt x="87" y="16"/>
                  </a:lnTo>
                  <a:lnTo>
                    <a:pt x="80" y="15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5530" y="1972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6" y="0"/>
                  </a:moveTo>
                  <a:lnTo>
                    <a:pt x="73" y="0"/>
                  </a:lnTo>
                  <a:lnTo>
                    <a:pt x="79" y="1"/>
                  </a:lnTo>
                  <a:lnTo>
                    <a:pt x="86" y="2"/>
                  </a:lnTo>
                  <a:lnTo>
                    <a:pt x="91" y="5"/>
                  </a:lnTo>
                  <a:lnTo>
                    <a:pt x="97" y="8"/>
                  </a:lnTo>
                  <a:lnTo>
                    <a:pt x="102" y="12"/>
                  </a:lnTo>
                  <a:lnTo>
                    <a:pt x="108" y="15"/>
                  </a:lnTo>
                  <a:lnTo>
                    <a:pt x="113" y="20"/>
                  </a:lnTo>
                  <a:lnTo>
                    <a:pt x="117" y="24"/>
                  </a:lnTo>
                  <a:lnTo>
                    <a:pt x="121" y="29"/>
                  </a:lnTo>
                  <a:lnTo>
                    <a:pt x="124" y="34"/>
                  </a:lnTo>
                  <a:lnTo>
                    <a:pt x="127" y="40"/>
                  </a:lnTo>
                  <a:lnTo>
                    <a:pt x="129" y="46"/>
                  </a:lnTo>
                  <a:lnTo>
                    <a:pt x="131" y="53"/>
                  </a:lnTo>
                  <a:lnTo>
                    <a:pt x="132" y="60"/>
                  </a:lnTo>
                  <a:lnTo>
                    <a:pt x="132" y="66"/>
                  </a:lnTo>
                  <a:lnTo>
                    <a:pt x="132" y="73"/>
                  </a:lnTo>
                  <a:lnTo>
                    <a:pt x="131" y="79"/>
                  </a:lnTo>
                  <a:lnTo>
                    <a:pt x="129" y="85"/>
                  </a:lnTo>
                  <a:lnTo>
                    <a:pt x="127" y="91"/>
                  </a:lnTo>
                  <a:lnTo>
                    <a:pt x="124" y="98"/>
                  </a:lnTo>
                  <a:lnTo>
                    <a:pt x="121" y="103"/>
                  </a:lnTo>
                  <a:lnTo>
                    <a:pt x="117" y="108"/>
                  </a:lnTo>
                  <a:lnTo>
                    <a:pt x="113" y="113"/>
                  </a:lnTo>
                  <a:lnTo>
                    <a:pt x="108" y="117"/>
                  </a:lnTo>
                  <a:lnTo>
                    <a:pt x="102" y="121"/>
                  </a:lnTo>
                  <a:lnTo>
                    <a:pt x="97" y="124"/>
                  </a:lnTo>
                  <a:lnTo>
                    <a:pt x="91" y="127"/>
                  </a:lnTo>
                  <a:lnTo>
                    <a:pt x="86" y="129"/>
                  </a:lnTo>
                  <a:lnTo>
                    <a:pt x="79" y="130"/>
                  </a:lnTo>
                  <a:lnTo>
                    <a:pt x="73" y="131"/>
                  </a:lnTo>
                  <a:lnTo>
                    <a:pt x="66" y="132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9"/>
                  </a:lnTo>
                  <a:lnTo>
                    <a:pt x="40" y="127"/>
                  </a:lnTo>
                  <a:lnTo>
                    <a:pt x="35" y="124"/>
                  </a:lnTo>
                  <a:lnTo>
                    <a:pt x="29" y="121"/>
                  </a:lnTo>
                  <a:lnTo>
                    <a:pt x="24" y="117"/>
                  </a:lnTo>
                  <a:lnTo>
                    <a:pt x="19" y="113"/>
                  </a:lnTo>
                  <a:lnTo>
                    <a:pt x="15" y="108"/>
                  </a:lnTo>
                  <a:lnTo>
                    <a:pt x="11" y="103"/>
                  </a:lnTo>
                  <a:lnTo>
                    <a:pt x="8" y="98"/>
                  </a:lnTo>
                  <a:lnTo>
                    <a:pt x="5" y="91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8" y="34"/>
                  </a:lnTo>
                  <a:lnTo>
                    <a:pt x="11" y="29"/>
                  </a:lnTo>
                  <a:lnTo>
                    <a:pt x="15" y="24"/>
                  </a:lnTo>
                  <a:lnTo>
                    <a:pt x="19" y="20"/>
                  </a:lnTo>
                  <a:lnTo>
                    <a:pt x="24" y="15"/>
                  </a:lnTo>
                  <a:lnTo>
                    <a:pt x="29" y="12"/>
                  </a:lnTo>
                  <a:lnTo>
                    <a:pt x="35" y="8"/>
                  </a:lnTo>
                  <a:lnTo>
                    <a:pt x="40" y="5"/>
                  </a:lnTo>
                  <a:lnTo>
                    <a:pt x="46" y="2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22"/>
            <p:cNvSpPr>
              <a:spLocks noEditPoints="1"/>
            </p:cNvSpPr>
            <p:nvPr/>
          </p:nvSpPr>
          <p:spPr bwMode="auto">
            <a:xfrm>
              <a:off x="5529" y="1971"/>
              <a:ext cx="24" cy="24"/>
            </a:xfrm>
            <a:custGeom>
              <a:avLst/>
              <a:gdLst>
                <a:gd name="T0" fmla="*/ 0 w 146"/>
                <a:gd name="T1" fmla="*/ 0 h 148"/>
                <a:gd name="T2" fmla="*/ 0 w 146"/>
                <a:gd name="T3" fmla="*/ 0 h 148"/>
                <a:gd name="T4" fmla="*/ 0 w 146"/>
                <a:gd name="T5" fmla="*/ 0 h 148"/>
                <a:gd name="T6" fmla="*/ 0 w 146"/>
                <a:gd name="T7" fmla="*/ 0 h 148"/>
                <a:gd name="T8" fmla="*/ 0 w 146"/>
                <a:gd name="T9" fmla="*/ 0 h 148"/>
                <a:gd name="T10" fmla="*/ 0 w 146"/>
                <a:gd name="T11" fmla="*/ 0 h 148"/>
                <a:gd name="T12" fmla="*/ 0 w 146"/>
                <a:gd name="T13" fmla="*/ 0 h 148"/>
                <a:gd name="T14" fmla="*/ 0 w 146"/>
                <a:gd name="T15" fmla="*/ 0 h 148"/>
                <a:gd name="T16" fmla="*/ 0 w 146"/>
                <a:gd name="T17" fmla="*/ 0 h 148"/>
                <a:gd name="T18" fmla="*/ 0 w 146"/>
                <a:gd name="T19" fmla="*/ 0 h 148"/>
                <a:gd name="T20" fmla="*/ 0 w 146"/>
                <a:gd name="T21" fmla="*/ 0 h 148"/>
                <a:gd name="T22" fmla="*/ 0 w 146"/>
                <a:gd name="T23" fmla="*/ 0 h 148"/>
                <a:gd name="T24" fmla="*/ 0 w 146"/>
                <a:gd name="T25" fmla="*/ 0 h 148"/>
                <a:gd name="T26" fmla="*/ 0 w 146"/>
                <a:gd name="T27" fmla="*/ 0 h 148"/>
                <a:gd name="T28" fmla="*/ 0 w 146"/>
                <a:gd name="T29" fmla="*/ 0 h 148"/>
                <a:gd name="T30" fmla="*/ 0 w 146"/>
                <a:gd name="T31" fmla="*/ 0 h 148"/>
                <a:gd name="T32" fmla="*/ 0 w 146"/>
                <a:gd name="T33" fmla="*/ 0 h 148"/>
                <a:gd name="T34" fmla="*/ 0 w 146"/>
                <a:gd name="T35" fmla="*/ 0 h 148"/>
                <a:gd name="T36" fmla="*/ 0 w 146"/>
                <a:gd name="T37" fmla="*/ 0 h 148"/>
                <a:gd name="T38" fmla="*/ 0 w 146"/>
                <a:gd name="T39" fmla="*/ 0 h 148"/>
                <a:gd name="T40" fmla="*/ 0 w 146"/>
                <a:gd name="T41" fmla="*/ 0 h 148"/>
                <a:gd name="T42" fmla="*/ 0 w 146"/>
                <a:gd name="T43" fmla="*/ 0 h 148"/>
                <a:gd name="T44" fmla="*/ 0 w 146"/>
                <a:gd name="T45" fmla="*/ 0 h 148"/>
                <a:gd name="T46" fmla="*/ 0 w 146"/>
                <a:gd name="T47" fmla="*/ 0 h 148"/>
                <a:gd name="T48" fmla="*/ 0 w 146"/>
                <a:gd name="T49" fmla="*/ 0 h 148"/>
                <a:gd name="T50" fmla="*/ 0 w 146"/>
                <a:gd name="T51" fmla="*/ 0 h 148"/>
                <a:gd name="T52" fmla="*/ 0 w 146"/>
                <a:gd name="T53" fmla="*/ 0 h 148"/>
                <a:gd name="T54" fmla="*/ 0 w 146"/>
                <a:gd name="T55" fmla="*/ 0 h 148"/>
                <a:gd name="T56" fmla="*/ 0 w 146"/>
                <a:gd name="T57" fmla="*/ 0 h 148"/>
                <a:gd name="T58" fmla="*/ 0 w 146"/>
                <a:gd name="T59" fmla="*/ 0 h 148"/>
                <a:gd name="T60" fmla="*/ 0 w 146"/>
                <a:gd name="T61" fmla="*/ 0 h 148"/>
                <a:gd name="T62" fmla="*/ 0 w 146"/>
                <a:gd name="T63" fmla="*/ 0 h 148"/>
                <a:gd name="T64" fmla="*/ 0 w 146"/>
                <a:gd name="T65" fmla="*/ 0 h 148"/>
                <a:gd name="T66" fmla="*/ 0 w 146"/>
                <a:gd name="T67" fmla="*/ 0 h 148"/>
                <a:gd name="T68" fmla="*/ 0 w 146"/>
                <a:gd name="T69" fmla="*/ 0 h 148"/>
                <a:gd name="T70" fmla="*/ 0 w 146"/>
                <a:gd name="T71" fmla="*/ 0 h 148"/>
                <a:gd name="T72" fmla="*/ 0 w 146"/>
                <a:gd name="T73" fmla="*/ 0 h 148"/>
                <a:gd name="T74" fmla="*/ 0 w 146"/>
                <a:gd name="T75" fmla="*/ 0 h 148"/>
                <a:gd name="T76" fmla="*/ 0 w 146"/>
                <a:gd name="T77" fmla="*/ 0 h 148"/>
                <a:gd name="T78" fmla="*/ 0 w 146"/>
                <a:gd name="T79" fmla="*/ 0 h 148"/>
                <a:gd name="T80" fmla="*/ 0 w 146"/>
                <a:gd name="T81" fmla="*/ 0 h 148"/>
                <a:gd name="T82" fmla="*/ 0 w 146"/>
                <a:gd name="T83" fmla="*/ 0 h 148"/>
                <a:gd name="T84" fmla="*/ 0 w 146"/>
                <a:gd name="T85" fmla="*/ 0 h 148"/>
                <a:gd name="T86" fmla="*/ 0 w 146"/>
                <a:gd name="T87" fmla="*/ 0 h 148"/>
                <a:gd name="T88" fmla="*/ 0 w 146"/>
                <a:gd name="T89" fmla="*/ 0 h 148"/>
                <a:gd name="T90" fmla="*/ 0 w 146"/>
                <a:gd name="T91" fmla="*/ 0 h 148"/>
                <a:gd name="T92" fmla="*/ 0 w 146"/>
                <a:gd name="T93" fmla="*/ 0 h 148"/>
                <a:gd name="T94" fmla="*/ 0 w 146"/>
                <a:gd name="T95" fmla="*/ 0 h 148"/>
                <a:gd name="T96" fmla="*/ 0 w 146"/>
                <a:gd name="T97" fmla="*/ 0 h 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6"/>
                <a:gd name="T148" fmla="*/ 0 h 148"/>
                <a:gd name="T149" fmla="*/ 146 w 146"/>
                <a:gd name="T150" fmla="*/ 148 h 1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6" h="148">
                  <a:moveTo>
                    <a:pt x="73" y="0"/>
                  </a:moveTo>
                  <a:lnTo>
                    <a:pt x="73" y="0"/>
                  </a:lnTo>
                  <a:lnTo>
                    <a:pt x="81" y="1"/>
                  </a:lnTo>
                  <a:lnTo>
                    <a:pt x="88" y="2"/>
                  </a:lnTo>
                  <a:lnTo>
                    <a:pt x="95" y="4"/>
                  </a:lnTo>
                  <a:lnTo>
                    <a:pt x="101" y="6"/>
                  </a:lnTo>
                  <a:lnTo>
                    <a:pt x="108" y="9"/>
                  </a:lnTo>
                  <a:lnTo>
                    <a:pt x="115" y="13"/>
                  </a:lnTo>
                  <a:lnTo>
                    <a:pt x="120" y="18"/>
                  </a:lnTo>
                  <a:lnTo>
                    <a:pt x="125" y="22"/>
                  </a:lnTo>
                  <a:lnTo>
                    <a:pt x="130" y="28"/>
                  </a:lnTo>
                  <a:lnTo>
                    <a:pt x="134" y="33"/>
                  </a:lnTo>
                  <a:lnTo>
                    <a:pt x="137" y="39"/>
                  </a:lnTo>
                  <a:lnTo>
                    <a:pt x="141" y="45"/>
                  </a:lnTo>
                  <a:lnTo>
                    <a:pt x="143" y="52"/>
                  </a:lnTo>
                  <a:lnTo>
                    <a:pt x="145" y="60"/>
                  </a:lnTo>
                  <a:lnTo>
                    <a:pt x="146" y="67"/>
                  </a:lnTo>
                  <a:lnTo>
                    <a:pt x="146" y="74"/>
                  </a:lnTo>
                  <a:lnTo>
                    <a:pt x="146" y="82"/>
                  </a:lnTo>
                  <a:lnTo>
                    <a:pt x="145" y="89"/>
                  </a:lnTo>
                  <a:lnTo>
                    <a:pt x="143" y="96"/>
                  </a:lnTo>
                  <a:lnTo>
                    <a:pt x="141" y="103"/>
                  </a:lnTo>
                  <a:lnTo>
                    <a:pt x="137" y="109"/>
                  </a:lnTo>
                  <a:lnTo>
                    <a:pt x="134" y="115"/>
                  </a:lnTo>
                  <a:lnTo>
                    <a:pt x="130" y="121"/>
                  </a:lnTo>
                  <a:lnTo>
                    <a:pt x="125" y="126"/>
                  </a:lnTo>
                  <a:lnTo>
                    <a:pt x="120" y="131"/>
                  </a:lnTo>
                  <a:lnTo>
                    <a:pt x="114" y="135"/>
                  </a:lnTo>
                  <a:lnTo>
                    <a:pt x="108" y="138"/>
                  </a:lnTo>
                  <a:lnTo>
                    <a:pt x="101" y="141"/>
                  </a:lnTo>
                  <a:lnTo>
                    <a:pt x="95" y="144"/>
                  </a:lnTo>
                  <a:lnTo>
                    <a:pt x="88" y="147"/>
                  </a:lnTo>
                  <a:lnTo>
                    <a:pt x="81" y="148"/>
                  </a:lnTo>
                  <a:lnTo>
                    <a:pt x="74" y="148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58" y="147"/>
                  </a:lnTo>
                  <a:lnTo>
                    <a:pt x="51" y="144"/>
                  </a:lnTo>
                  <a:lnTo>
                    <a:pt x="44" y="141"/>
                  </a:lnTo>
                  <a:lnTo>
                    <a:pt x="38" y="138"/>
                  </a:lnTo>
                  <a:lnTo>
                    <a:pt x="32" y="135"/>
                  </a:lnTo>
                  <a:lnTo>
                    <a:pt x="26" y="131"/>
                  </a:lnTo>
                  <a:lnTo>
                    <a:pt x="21" y="126"/>
                  </a:lnTo>
                  <a:lnTo>
                    <a:pt x="16" y="121"/>
                  </a:lnTo>
                  <a:lnTo>
                    <a:pt x="12" y="115"/>
                  </a:lnTo>
                  <a:lnTo>
                    <a:pt x="8" y="109"/>
                  </a:lnTo>
                  <a:lnTo>
                    <a:pt x="5" y="103"/>
                  </a:lnTo>
                  <a:lnTo>
                    <a:pt x="3" y="96"/>
                  </a:lnTo>
                  <a:lnTo>
                    <a:pt x="1" y="89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3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3"/>
                  </a:lnTo>
                  <a:lnTo>
                    <a:pt x="16" y="27"/>
                  </a:lnTo>
                  <a:lnTo>
                    <a:pt x="21" y="22"/>
                  </a:lnTo>
                  <a:lnTo>
                    <a:pt x="26" y="18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4" y="6"/>
                  </a:lnTo>
                  <a:lnTo>
                    <a:pt x="51" y="4"/>
                  </a:lnTo>
                  <a:lnTo>
                    <a:pt x="58" y="2"/>
                  </a:lnTo>
                  <a:lnTo>
                    <a:pt x="65" y="1"/>
                  </a:lnTo>
                  <a:lnTo>
                    <a:pt x="73" y="0"/>
                  </a:lnTo>
                  <a:close/>
                  <a:moveTo>
                    <a:pt x="73" y="16"/>
                  </a:moveTo>
                  <a:lnTo>
                    <a:pt x="73" y="16"/>
                  </a:lnTo>
                  <a:lnTo>
                    <a:pt x="66" y="16"/>
                  </a:lnTo>
                  <a:lnTo>
                    <a:pt x="61" y="17"/>
                  </a:lnTo>
                  <a:lnTo>
                    <a:pt x="55" y="19"/>
                  </a:lnTo>
                  <a:lnTo>
                    <a:pt x="50" y="20"/>
                  </a:lnTo>
                  <a:lnTo>
                    <a:pt x="45" y="23"/>
                  </a:lnTo>
                  <a:lnTo>
                    <a:pt x="40" y="26"/>
                  </a:lnTo>
                  <a:lnTo>
                    <a:pt x="36" y="29"/>
                  </a:lnTo>
                  <a:lnTo>
                    <a:pt x="32" y="33"/>
                  </a:lnTo>
                  <a:lnTo>
                    <a:pt x="27" y="37"/>
                  </a:lnTo>
                  <a:lnTo>
                    <a:pt x="24" y="41"/>
                  </a:lnTo>
                  <a:lnTo>
                    <a:pt x="21" y="46"/>
                  </a:lnTo>
                  <a:lnTo>
                    <a:pt x="19" y="51"/>
                  </a:lnTo>
                  <a:lnTo>
                    <a:pt x="17" y="56"/>
                  </a:lnTo>
                  <a:lnTo>
                    <a:pt x="15" y="63"/>
                  </a:lnTo>
                  <a:lnTo>
                    <a:pt x="14" y="68"/>
                  </a:lnTo>
                  <a:lnTo>
                    <a:pt x="14" y="74"/>
                  </a:lnTo>
                  <a:lnTo>
                    <a:pt x="14" y="80"/>
                  </a:lnTo>
                  <a:lnTo>
                    <a:pt x="15" y="86"/>
                  </a:lnTo>
                  <a:lnTo>
                    <a:pt x="17" y="91"/>
                  </a:lnTo>
                  <a:lnTo>
                    <a:pt x="19" y="96"/>
                  </a:lnTo>
                  <a:lnTo>
                    <a:pt x="21" y="101"/>
                  </a:lnTo>
                  <a:lnTo>
                    <a:pt x="24" y="107"/>
                  </a:lnTo>
                  <a:lnTo>
                    <a:pt x="27" y="112"/>
                  </a:lnTo>
                  <a:lnTo>
                    <a:pt x="32" y="116"/>
                  </a:lnTo>
                  <a:lnTo>
                    <a:pt x="36" y="119"/>
                  </a:lnTo>
                  <a:lnTo>
                    <a:pt x="40" y="123"/>
                  </a:lnTo>
                  <a:lnTo>
                    <a:pt x="45" y="125"/>
                  </a:lnTo>
                  <a:lnTo>
                    <a:pt x="50" y="128"/>
                  </a:lnTo>
                  <a:lnTo>
                    <a:pt x="55" y="130"/>
                  </a:lnTo>
                  <a:lnTo>
                    <a:pt x="61" y="131"/>
                  </a:lnTo>
                  <a:lnTo>
                    <a:pt x="66" y="132"/>
                  </a:lnTo>
                  <a:lnTo>
                    <a:pt x="73" y="132"/>
                  </a:lnTo>
                  <a:lnTo>
                    <a:pt x="74" y="132"/>
                  </a:lnTo>
                  <a:lnTo>
                    <a:pt x="79" y="132"/>
                  </a:lnTo>
                  <a:lnTo>
                    <a:pt x="85" y="131"/>
                  </a:lnTo>
                  <a:lnTo>
                    <a:pt x="90" y="130"/>
                  </a:lnTo>
                  <a:lnTo>
                    <a:pt x="96" y="128"/>
                  </a:lnTo>
                  <a:lnTo>
                    <a:pt x="101" y="125"/>
                  </a:lnTo>
                  <a:lnTo>
                    <a:pt x="105" y="123"/>
                  </a:lnTo>
                  <a:lnTo>
                    <a:pt x="110" y="119"/>
                  </a:lnTo>
                  <a:lnTo>
                    <a:pt x="115" y="116"/>
                  </a:lnTo>
                  <a:lnTo>
                    <a:pt x="118" y="112"/>
                  </a:lnTo>
                  <a:lnTo>
                    <a:pt x="122" y="107"/>
                  </a:lnTo>
                  <a:lnTo>
                    <a:pt x="125" y="101"/>
                  </a:lnTo>
                  <a:lnTo>
                    <a:pt x="127" y="96"/>
                  </a:lnTo>
                  <a:lnTo>
                    <a:pt x="129" y="91"/>
                  </a:lnTo>
                  <a:lnTo>
                    <a:pt x="130" y="86"/>
                  </a:lnTo>
                  <a:lnTo>
                    <a:pt x="131" y="80"/>
                  </a:lnTo>
                  <a:lnTo>
                    <a:pt x="132" y="74"/>
                  </a:lnTo>
                  <a:lnTo>
                    <a:pt x="131" y="68"/>
                  </a:lnTo>
                  <a:lnTo>
                    <a:pt x="130" y="62"/>
                  </a:lnTo>
                  <a:lnTo>
                    <a:pt x="129" y="56"/>
                  </a:lnTo>
                  <a:lnTo>
                    <a:pt x="127" y="51"/>
                  </a:lnTo>
                  <a:lnTo>
                    <a:pt x="125" y="46"/>
                  </a:lnTo>
                  <a:lnTo>
                    <a:pt x="122" y="41"/>
                  </a:lnTo>
                  <a:lnTo>
                    <a:pt x="119" y="37"/>
                  </a:lnTo>
                  <a:lnTo>
                    <a:pt x="115" y="33"/>
                  </a:lnTo>
                  <a:lnTo>
                    <a:pt x="110" y="29"/>
                  </a:lnTo>
                  <a:lnTo>
                    <a:pt x="105" y="26"/>
                  </a:lnTo>
                  <a:lnTo>
                    <a:pt x="101" y="23"/>
                  </a:lnTo>
                  <a:lnTo>
                    <a:pt x="96" y="20"/>
                  </a:lnTo>
                  <a:lnTo>
                    <a:pt x="90" y="18"/>
                  </a:lnTo>
                  <a:lnTo>
                    <a:pt x="85" y="17"/>
                  </a:lnTo>
                  <a:lnTo>
                    <a:pt x="79" y="16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5545" y="2010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7" y="0"/>
                  </a:moveTo>
                  <a:lnTo>
                    <a:pt x="73" y="0"/>
                  </a:lnTo>
                  <a:lnTo>
                    <a:pt x="80" y="1"/>
                  </a:lnTo>
                  <a:lnTo>
                    <a:pt x="86" y="3"/>
                  </a:lnTo>
                  <a:lnTo>
                    <a:pt x="92" y="5"/>
                  </a:lnTo>
                  <a:lnTo>
                    <a:pt x="97" y="8"/>
                  </a:lnTo>
                  <a:lnTo>
                    <a:pt x="104" y="11"/>
                  </a:lnTo>
                  <a:lnTo>
                    <a:pt x="109" y="15"/>
                  </a:lnTo>
                  <a:lnTo>
                    <a:pt x="113" y="19"/>
                  </a:lnTo>
                  <a:lnTo>
                    <a:pt x="117" y="24"/>
                  </a:lnTo>
                  <a:lnTo>
                    <a:pt x="121" y="29"/>
                  </a:lnTo>
                  <a:lnTo>
                    <a:pt x="124" y="34"/>
                  </a:lnTo>
                  <a:lnTo>
                    <a:pt x="127" y="41"/>
                  </a:lnTo>
                  <a:lnTo>
                    <a:pt x="129" y="47"/>
                  </a:lnTo>
                  <a:lnTo>
                    <a:pt x="131" y="53"/>
                  </a:lnTo>
                  <a:lnTo>
                    <a:pt x="132" y="59"/>
                  </a:lnTo>
                  <a:lnTo>
                    <a:pt x="132" y="66"/>
                  </a:lnTo>
                  <a:lnTo>
                    <a:pt x="132" y="72"/>
                  </a:lnTo>
                  <a:lnTo>
                    <a:pt x="131" y="79"/>
                  </a:lnTo>
                  <a:lnTo>
                    <a:pt x="129" y="86"/>
                  </a:lnTo>
                  <a:lnTo>
                    <a:pt x="127" y="92"/>
                  </a:lnTo>
                  <a:lnTo>
                    <a:pt x="124" y="97"/>
                  </a:lnTo>
                  <a:lnTo>
                    <a:pt x="121" y="103"/>
                  </a:lnTo>
                  <a:lnTo>
                    <a:pt x="117" y="108"/>
                  </a:lnTo>
                  <a:lnTo>
                    <a:pt x="113" y="112"/>
                  </a:lnTo>
                  <a:lnTo>
                    <a:pt x="109" y="116"/>
                  </a:lnTo>
                  <a:lnTo>
                    <a:pt x="104" y="120"/>
                  </a:lnTo>
                  <a:lnTo>
                    <a:pt x="97" y="124"/>
                  </a:lnTo>
                  <a:lnTo>
                    <a:pt x="92" y="127"/>
                  </a:lnTo>
                  <a:lnTo>
                    <a:pt x="86" y="129"/>
                  </a:lnTo>
                  <a:lnTo>
                    <a:pt x="80" y="131"/>
                  </a:lnTo>
                  <a:lnTo>
                    <a:pt x="73" y="132"/>
                  </a:lnTo>
                  <a:lnTo>
                    <a:pt x="67" y="132"/>
                  </a:lnTo>
                  <a:lnTo>
                    <a:pt x="60" y="132"/>
                  </a:lnTo>
                  <a:lnTo>
                    <a:pt x="53" y="131"/>
                  </a:lnTo>
                  <a:lnTo>
                    <a:pt x="46" y="129"/>
                  </a:lnTo>
                  <a:lnTo>
                    <a:pt x="40" y="127"/>
                  </a:lnTo>
                  <a:lnTo>
                    <a:pt x="35" y="124"/>
                  </a:lnTo>
                  <a:lnTo>
                    <a:pt x="30" y="120"/>
                  </a:lnTo>
                  <a:lnTo>
                    <a:pt x="25" y="116"/>
                  </a:lnTo>
                  <a:lnTo>
                    <a:pt x="20" y="112"/>
                  </a:lnTo>
                  <a:lnTo>
                    <a:pt x="15" y="108"/>
                  </a:lnTo>
                  <a:lnTo>
                    <a:pt x="11" y="103"/>
                  </a:lnTo>
                  <a:lnTo>
                    <a:pt x="8" y="97"/>
                  </a:lnTo>
                  <a:lnTo>
                    <a:pt x="5" y="92"/>
                  </a:lnTo>
                  <a:lnTo>
                    <a:pt x="3" y="86"/>
                  </a:lnTo>
                  <a:lnTo>
                    <a:pt x="1" y="79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7"/>
                  </a:lnTo>
                  <a:lnTo>
                    <a:pt x="5" y="41"/>
                  </a:lnTo>
                  <a:lnTo>
                    <a:pt x="8" y="34"/>
                  </a:lnTo>
                  <a:lnTo>
                    <a:pt x="11" y="29"/>
                  </a:lnTo>
                  <a:lnTo>
                    <a:pt x="15" y="24"/>
                  </a:lnTo>
                  <a:lnTo>
                    <a:pt x="20" y="19"/>
                  </a:lnTo>
                  <a:lnTo>
                    <a:pt x="25" y="15"/>
                  </a:lnTo>
                  <a:lnTo>
                    <a:pt x="30" y="11"/>
                  </a:lnTo>
                  <a:lnTo>
                    <a:pt x="35" y="8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24"/>
            <p:cNvSpPr>
              <a:spLocks noEditPoints="1"/>
            </p:cNvSpPr>
            <p:nvPr/>
          </p:nvSpPr>
          <p:spPr bwMode="auto">
            <a:xfrm>
              <a:off x="5544" y="2009"/>
              <a:ext cx="24" cy="24"/>
            </a:xfrm>
            <a:custGeom>
              <a:avLst/>
              <a:gdLst>
                <a:gd name="T0" fmla="*/ 0 w 146"/>
                <a:gd name="T1" fmla="*/ 0 h 148"/>
                <a:gd name="T2" fmla="*/ 0 w 146"/>
                <a:gd name="T3" fmla="*/ 0 h 148"/>
                <a:gd name="T4" fmla="*/ 0 w 146"/>
                <a:gd name="T5" fmla="*/ 0 h 148"/>
                <a:gd name="T6" fmla="*/ 0 w 146"/>
                <a:gd name="T7" fmla="*/ 0 h 148"/>
                <a:gd name="T8" fmla="*/ 0 w 146"/>
                <a:gd name="T9" fmla="*/ 0 h 148"/>
                <a:gd name="T10" fmla="*/ 0 w 146"/>
                <a:gd name="T11" fmla="*/ 0 h 148"/>
                <a:gd name="T12" fmla="*/ 0 w 146"/>
                <a:gd name="T13" fmla="*/ 0 h 148"/>
                <a:gd name="T14" fmla="*/ 0 w 146"/>
                <a:gd name="T15" fmla="*/ 0 h 148"/>
                <a:gd name="T16" fmla="*/ 0 w 146"/>
                <a:gd name="T17" fmla="*/ 0 h 148"/>
                <a:gd name="T18" fmla="*/ 0 w 146"/>
                <a:gd name="T19" fmla="*/ 0 h 148"/>
                <a:gd name="T20" fmla="*/ 0 w 146"/>
                <a:gd name="T21" fmla="*/ 0 h 148"/>
                <a:gd name="T22" fmla="*/ 0 w 146"/>
                <a:gd name="T23" fmla="*/ 0 h 148"/>
                <a:gd name="T24" fmla="*/ 0 w 146"/>
                <a:gd name="T25" fmla="*/ 0 h 148"/>
                <a:gd name="T26" fmla="*/ 0 w 146"/>
                <a:gd name="T27" fmla="*/ 0 h 148"/>
                <a:gd name="T28" fmla="*/ 0 w 146"/>
                <a:gd name="T29" fmla="*/ 0 h 148"/>
                <a:gd name="T30" fmla="*/ 0 w 146"/>
                <a:gd name="T31" fmla="*/ 0 h 148"/>
                <a:gd name="T32" fmla="*/ 0 w 146"/>
                <a:gd name="T33" fmla="*/ 0 h 148"/>
                <a:gd name="T34" fmla="*/ 0 w 146"/>
                <a:gd name="T35" fmla="*/ 0 h 148"/>
                <a:gd name="T36" fmla="*/ 0 w 146"/>
                <a:gd name="T37" fmla="*/ 0 h 148"/>
                <a:gd name="T38" fmla="*/ 0 w 146"/>
                <a:gd name="T39" fmla="*/ 0 h 148"/>
                <a:gd name="T40" fmla="*/ 0 w 146"/>
                <a:gd name="T41" fmla="*/ 0 h 148"/>
                <a:gd name="T42" fmla="*/ 0 w 146"/>
                <a:gd name="T43" fmla="*/ 0 h 148"/>
                <a:gd name="T44" fmla="*/ 0 w 146"/>
                <a:gd name="T45" fmla="*/ 0 h 148"/>
                <a:gd name="T46" fmla="*/ 0 w 146"/>
                <a:gd name="T47" fmla="*/ 0 h 148"/>
                <a:gd name="T48" fmla="*/ 0 w 146"/>
                <a:gd name="T49" fmla="*/ 0 h 148"/>
                <a:gd name="T50" fmla="*/ 0 w 146"/>
                <a:gd name="T51" fmla="*/ 0 h 148"/>
                <a:gd name="T52" fmla="*/ 0 w 146"/>
                <a:gd name="T53" fmla="*/ 0 h 148"/>
                <a:gd name="T54" fmla="*/ 0 w 146"/>
                <a:gd name="T55" fmla="*/ 0 h 148"/>
                <a:gd name="T56" fmla="*/ 0 w 146"/>
                <a:gd name="T57" fmla="*/ 0 h 148"/>
                <a:gd name="T58" fmla="*/ 0 w 146"/>
                <a:gd name="T59" fmla="*/ 0 h 148"/>
                <a:gd name="T60" fmla="*/ 0 w 146"/>
                <a:gd name="T61" fmla="*/ 0 h 148"/>
                <a:gd name="T62" fmla="*/ 0 w 146"/>
                <a:gd name="T63" fmla="*/ 0 h 148"/>
                <a:gd name="T64" fmla="*/ 0 w 146"/>
                <a:gd name="T65" fmla="*/ 0 h 148"/>
                <a:gd name="T66" fmla="*/ 0 w 146"/>
                <a:gd name="T67" fmla="*/ 0 h 148"/>
                <a:gd name="T68" fmla="*/ 0 w 146"/>
                <a:gd name="T69" fmla="*/ 0 h 148"/>
                <a:gd name="T70" fmla="*/ 0 w 146"/>
                <a:gd name="T71" fmla="*/ 0 h 148"/>
                <a:gd name="T72" fmla="*/ 0 w 146"/>
                <a:gd name="T73" fmla="*/ 0 h 148"/>
                <a:gd name="T74" fmla="*/ 0 w 146"/>
                <a:gd name="T75" fmla="*/ 0 h 148"/>
                <a:gd name="T76" fmla="*/ 0 w 146"/>
                <a:gd name="T77" fmla="*/ 0 h 148"/>
                <a:gd name="T78" fmla="*/ 0 w 146"/>
                <a:gd name="T79" fmla="*/ 0 h 148"/>
                <a:gd name="T80" fmla="*/ 0 w 146"/>
                <a:gd name="T81" fmla="*/ 0 h 148"/>
                <a:gd name="T82" fmla="*/ 0 w 146"/>
                <a:gd name="T83" fmla="*/ 0 h 148"/>
                <a:gd name="T84" fmla="*/ 0 w 146"/>
                <a:gd name="T85" fmla="*/ 0 h 148"/>
                <a:gd name="T86" fmla="*/ 0 w 146"/>
                <a:gd name="T87" fmla="*/ 0 h 148"/>
                <a:gd name="T88" fmla="*/ 0 w 146"/>
                <a:gd name="T89" fmla="*/ 0 h 148"/>
                <a:gd name="T90" fmla="*/ 0 w 146"/>
                <a:gd name="T91" fmla="*/ 0 h 148"/>
                <a:gd name="T92" fmla="*/ 0 w 146"/>
                <a:gd name="T93" fmla="*/ 0 h 148"/>
                <a:gd name="T94" fmla="*/ 0 w 146"/>
                <a:gd name="T95" fmla="*/ 0 h 148"/>
                <a:gd name="T96" fmla="*/ 0 w 146"/>
                <a:gd name="T97" fmla="*/ 0 h 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6"/>
                <a:gd name="T148" fmla="*/ 0 h 148"/>
                <a:gd name="T149" fmla="*/ 146 w 146"/>
                <a:gd name="T150" fmla="*/ 148 h 1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6" h="148">
                  <a:moveTo>
                    <a:pt x="74" y="0"/>
                  </a:move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5" y="4"/>
                  </a:lnTo>
                  <a:lnTo>
                    <a:pt x="102" y="7"/>
                  </a:lnTo>
                  <a:lnTo>
                    <a:pt x="109" y="10"/>
                  </a:lnTo>
                  <a:lnTo>
                    <a:pt x="115" y="13"/>
                  </a:lnTo>
                  <a:lnTo>
                    <a:pt x="120" y="17"/>
                  </a:lnTo>
                  <a:lnTo>
                    <a:pt x="125" y="22"/>
                  </a:lnTo>
                  <a:lnTo>
                    <a:pt x="130" y="27"/>
                  </a:lnTo>
                  <a:lnTo>
                    <a:pt x="134" y="33"/>
                  </a:lnTo>
                  <a:lnTo>
                    <a:pt x="138" y="38"/>
                  </a:lnTo>
                  <a:lnTo>
                    <a:pt x="141" y="46"/>
                  </a:lnTo>
                  <a:lnTo>
                    <a:pt x="143" y="52"/>
                  </a:lnTo>
                  <a:lnTo>
                    <a:pt x="145" y="59"/>
                  </a:lnTo>
                  <a:lnTo>
                    <a:pt x="146" y="66"/>
                  </a:lnTo>
                  <a:lnTo>
                    <a:pt x="146" y="73"/>
                  </a:lnTo>
                  <a:lnTo>
                    <a:pt x="146" y="74"/>
                  </a:lnTo>
                  <a:lnTo>
                    <a:pt x="146" y="81"/>
                  </a:lnTo>
                  <a:lnTo>
                    <a:pt x="145" y="89"/>
                  </a:lnTo>
                  <a:lnTo>
                    <a:pt x="143" y="96"/>
                  </a:lnTo>
                  <a:lnTo>
                    <a:pt x="141" y="103"/>
                  </a:lnTo>
                  <a:lnTo>
                    <a:pt x="138" y="109"/>
                  </a:lnTo>
                  <a:lnTo>
                    <a:pt x="134" y="115"/>
                  </a:lnTo>
                  <a:lnTo>
                    <a:pt x="130" y="120"/>
                  </a:lnTo>
                  <a:lnTo>
                    <a:pt x="125" y="125"/>
                  </a:lnTo>
                  <a:lnTo>
                    <a:pt x="120" y="130"/>
                  </a:lnTo>
                  <a:lnTo>
                    <a:pt x="115" y="135"/>
                  </a:lnTo>
                  <a:lnTo>
                    <a:pt x="109" y="139"/>
                  </a:lnTo>
                  <a:lnTo>
                    <a:pt x="102" y="142"/>
                  </a:lnTo>
                  <a:lnTo>
                    <a:pt x="95" y="144"/>
                  </a:lnTo>
                  <a:lnTo>
                    <a:pt x="88" y="146"/>
                  </a:lnTo>
                  <a:lnTo>
                    <a:pt x="81" y="147"/>
                  </a:lnTo>
                  <a:lnTo>
                    <a:pt x="74" y="148"/>
                  </a:lnTo>
                  <a:lnTo>
                    <a:pt x="65" y="147"/>
                  </a:lnTo>
                  <a:lnTo>
                    <a:pt x="58" y="146"/>
                  </a:lnTo>
                  <a:lnTo>
                    <a:pt x="51" y="144"/>
                  </a:lnTo>
                  <a:lnTo>
                    <a:pt x="45" y="142"/>
                  </a:lnTo>
                  <a:lnTo>
                    <a:pt x="38" y="139"/>
                  </a:lnTo>
                  <a:lnTo>
                    <a:pt x="32" y="135"/>
                  </a:lnTo>
                  <a:lnTo>
                    <a:pt x="27" y="130"/>
                  </a:lnTo>
                  <a:lnTo>
                    <a:pt x="21" y="125"/>
                  </a:lnTo>
                  <a:lnTo>
                    <a:pt x="16" y="120"/>
                  </a:lnTo>
                  <a:lnTo>
                    <a:pt x="12" y="115"/>
                  </a:lnTo>
                  <a:lnTo>
                    <a:pt x="8" y="109"/>
                  </a:lnTo>
                  <a:lnTo>
                    <a:pt x="5" y="103"/>
                  </a:lnTo>
                  <a:lnTo>
                    <a:pt x="3" y="96"/>
                  </a:lnTo>
                  <a:lnTo>
                    <a:pt x="1" y="89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1" y="59"/>
                  </a:lnTo>
                  <a:lnTo>
                    <a:pt x="3" y="52"/>
                  </a:lnTo>
                  <a:lnTo>
                    <a:pt x="5" y="46"/>
                  </a:lnTo>
                  <a:lnTo>
                    <a:pt x="8" y="38"/>
                  </a:lnTo>
                  <a:lnTo>
                    <a:pt x="12" y="33"/>
                  </a:lnTo>
                  <a:lnTo>
                    <a:pt x="16" y="27"/>
                  </a:lnTo>
                  <a:lnTo>
                    <a:pt x="21" y="22"/>
                  </a:lnTo>
                  <a:lnTo>
                    <a:pt x="27" y="17"/>
                  </a:lnTo>
                  <a:lnTo>
                    <a:pt x="32" y="13"/>
                  </a:lnTo>
                  <a:lnTo>
                    <a:pt x="38" y="10"/>
                  </a:lnTo>
                  <a:lnTo>
                    <a:pt x="45" y="7"/>
                  </a:lnTo>
                  <a:lnTo>
                    <a:pt x="51" y="4"/>
                  </a:lnTo>
                  <a:lnTo>
                    <a:pt x="58" y="1"/>
                  </a:lnTo>
                  <a:lnTo>
                    <a:pt x="65" y="0"/>
                  </a:lnTo>
                  <a:lnTo>
                    <a:pt x="73" y="0"/>
                  </a:lnTo>
                  <a:lnTo>
                    <a:pt x="74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lnTo>
                    <a:pt x="73" y="15"/>
                  </a:lnTo>
                  <a:lnTo>
                    <a:pt x="68" y="16"/>
                  </a:lnTo>
                  <a:lnTo>
                    <a:pt x="61" y="17"/>
                  </a:lnTo>
                  <a:lnTo>
                    <a:pt x="55" y="18"/>
                  </a:lnTo>
                  <a:lnTo>
                    <a:pt x="50" y="20"/>
                  </a:lnTo>
                  <a:lnTo>
                    <a:pt x="45" y="22"/>
                  </a:lnTo>
                  <a:lnTo>
                    <a:pt x="41" y="25"/>
                  </a:lnTo>
                  <a:lnTo>
                    <a:pt x="36" y="29"/>
                  </a:lnTo>
                  <a:lnTo>
                    <a:pt x="32" y="32"/>
                  </a:lnTo>
                  <a:lnTo>
                    <a:pt x="28" y="36"/>
                  </a:lnTo>
                  <a:lnTo>
                    <a:pt x="25" y="41"/>
                  </a:lnTo>
                  <a:lnTo>
                    <a:pt x="21" y="46"/>
                  </a:lnTo>
                  <a:lnTo>
                    <a:pt x="19" y="51"/>
                  </a:lnTo>
                  <a:lnTo>
                    <a:pt x="17" y="57"/>
                  </a:lnTo>
                  <a:lnTo>
                    <a:pt x="15" y="62"/>
                  </a:lnTo>
                  <a:lnTo>
                    <a:pt x="15" y="68"/>
                  </a:lnTo>
                  <a:lnTo>
                    <a:pt x="14" y="74"/>
                  </a:lnTo>
                  <a:lnTo>
                    <a:pt x="15" y="80"/>
                  </a:lnTo>
                  <a:lnTo>
                    <a:pt x="16" y="85"/>
                  </a:lnTo>
                  <a:lnTo>
                    <a:pt x="17" y="92"/>
                  </a:lnTo>
                  <a:lnTo>
                    <a:pt x="19" y="97"/>
                  </a:lnTo>
                  <a:lnTo>
                    <a:pt x="21" y="102"/>
                  </a:lnTo>
                  <a:lnTo>
                    <a:pt x="25" y="107"/>
                  </a:lnTo>
                  <a:lnTo>
                    <a:pt x="28" y="111"/>
                  </a:lnTo>
                  <a:lnTo>
                    <a:pt x="32" y="115"/>
                  </a:lnTo>
                  <a:lnTo>
                    <a:pt x="36" y="119"/>
                  </a:lnTo>
                  <a:lnTo>
                    <a:pt x="41" y="122"/>
                  </a:lnTo>
                  <a:lnTo>
                    <a:pt x="45" y="125"/>
                  </a:lnTo>
                  <a:lnTo>
                    <a:pt x="50" y="127"/>
                  </a:lnTo>
                  <a:lnTo>
                    <a:pt x="55" y="129"/>
                  </a:lnTo>
                  <a:lnTo>
                    <a:pt x="61" y="132"/>
                  </a:lnTo>
                  <a:lnTo>
                    <a:pt x="68" y="133"/>
                  </a:lnTo>
                  <a:lnTo>
                    <a:pt x="74" y="133"/>
                  </a:lnTo>
                  <a:lnTo>
                    <a:pt x="80" y="133"/>
                  </a:lnTo>
                  <a:lnTo>
                    <a:pt x="85" y="132"/>
                  </a:lnTo>
                  <a:lnTo>
                    <a:pt x="91" y="129"/>
                  </a:lnTo>
                  <a:lnTo>
                    <a:pt x="96" y="127"/>
                  </a:lnTo>
                  <a:lnTo>
                    <a:pt x="101" y="125"/>
                  </a:lnTo>
                  <a:lnTo>
                    <a:pt x="106" y="122"/>
                  </a:lnTo>
                  <a:lnTo>
                    <a:pt x="111" y="119"/>
                  </a:lnTo>
                  <a:lnTo>
                    <a:pt x="115" y="115"/>
                  </a:lnTo>
                  <a:lnTo>
                    <a:pt x="119" y="111"/>
                  </a:lnTo>
                  <a:lnTo>
                    <a:pt x="122" y="107"/>
                  </a:lnTo>
                  <a:lnTo>
                    <a:pt x="125" y="102"/>
                  </a:lnTo>
                  <a:lnTo>
                    <a:pt x="127" y="97"/>
                  </a:lnTo>
                  <a:lnTo>
                    <a:pt x="129" y="92"/>
                  </a:lnTo>
                  <a:lnTo>
                    <a:pt x="131" y="85"/>
                  </a:lnTo>
                  <a:lnTo>
                    <a:pt x="132" y="80"/>
                  </a:lnTo>
                  <a:lnTo>
                    <a:pt x="132" y="74"/>
                  </a:lnTo>
                  <a:lnTo>
                    <a:pt x="132" y="73"/>
                  </a:lnTo>
                  <a:lnTo>
                    <a:pt x="132" y="68"/>
                  </a:lnTo>
                  <a:lnTo>
                    <a:pt x="131" y="62"/>
                  </a:lnTo>
                  <a:lnTo>
                    <a:pt x="129" y="57"/>
                  </a:lnTo>
                  <a:lnTo>
                    <a:pt x="127" y="51"/>
                  </a:lnTo>
                  <a:lnTo>
                    <a:pt x="125" y="46"/>
                  </a:lnTo>
                  <a:lnTo>
                    <a:pt x="122" y="41"/>
                  </a:lnTo>
                  <a:lnTo>
                    <a:pt x="119" y="36"/>
                  </a:lnTo>
                  <a:lnTo>
                    <a:pt x="115" y="32"/>
                  </a:lnTo>
                  <a:lnTo>
                    <a:pt x="111" y="29"/>
                  </a:lnTo>
                  <a:lnTo>
                    <a:pt x="106" y="25"/>
                  </a:lnTo>
                  <a:lnTo>
                    <a:pt x="101" y="22"/>
                  </a:lnTo>
                  <a:lnTo>
                    <a:pt x="96" y="20"/>
                  </a:lnTo>
                  <a:lnTo>
                    <a:pt x="91" y="18"/>
                  </a:lnTo>
                  <a:lnTo>
                    <a:pt x="85" y="17"/>
                  </a:lnTo>
                  <a:lnTo>
                    <a:pt x="80" y="16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5604" y="2001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6" y="0"/>
                  </a:moveTo>
                  <a:lnTo>
                    <a:pt x="72" y="0"/>
                  </a:lnTo>
                  <a:lnTo>
                    <a:pt x="79" y="1"/>
                  </a:lnTo>
                  <a:lnTo>
                    <a:pt x="86" y="3"/>
                  </a:lnTo>
                  <a:lnTo>
                    <a:pt x="92" y="5"/>
                  </a:lnTo>
                  <a:lnTo>
                    <a:pt x="97" y="9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2" y="20"/>
                  </a:lnTo>
                  <a:lnTo>
                    <a:pt x="116" y="24"/>
                  </a:lnTo>
                  <a:lnTo>
                    <a:pt x="120" y="29"/>
                  </a:lnTo>
                  <a:lnTo>
                    <a:pt x="123" y="35"/>
                  </a:lnTo>
                  <a:lnTo>
                    <a:pt x="127" y="40"/>
                  </a:lnTo>
                  <a:lnTo>
                    <a:pt x="129" y="46"/>
                  </a:lnTo>
                  <a:lnTo>
                    <a:pt x="131" y="53"/>
                  </a:lnTo>
                  <a:lnTo>
                    <a:pt x="132" y="60"/>
                  </a:lnTo>
                  <a:lnTo>
                    <a:pt x="132" y="66"/>
                  </a:lnTo>
                  <a:lnTo>
                    <a:pt x="132" y="73"/>
                  </a:lnTo>
                  <a:lnTo>
                    <a:pt x="131" y="79"/>
                  </a:lnTo>
                  <a:lnTo>
                    <a:pt x="129" y="86"/>
                  </a:lnTo>
                  <a:lnTo>
                    <a:pt x="127" y="91"/>
                  </a:lnTo>
                  <a:lnTo>
                    <a:pt x="123" y="98"/>
                  </a:lnTo>
                  <a:lnTo>
                    <a:pt x="120" y="103"/>
                  </a:lnTo>
                  <a:lnTo>
                    <a:pt x="116" y="108"/>
                  </a:lnTo>
                  <a:lnTo>
                    <a:pt x="112" y="113"/>
                  </a:lnTo>
                  <a:lnTo>
                    <a:pt x="108" y="117"/>
                  </a:lnTo>
                  <a:lnTo>
                    <a:pt x="103" y="121"/>
                  </a:lnTo>
                  <a:lnTo>
                    <a:pt x="97" y="124"/>
                  </a:lnTo>
                  <a:lnTo>
                    <a:pt x="92" y="127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6" y="132"/>
                  </a:lnTo>
                  <a:lnTo>
                    <a:pt x="59" y="132"/>
                  </a:lnTo>
                  <a:lnTo>
                    <a:pt x="53" y="131"/>
                  </a:lnTo>
                  <a:lnTo>
                    <a:pt x="46" y="129"/>
                  </a:lnTo>
                  <a:lnTo>
                    <a:pt x="39" y="127"/>
                  </a:lnTo>
                  <a:lnTo>
                    <a:pt x="34" y="124"/>
                  </a:lnTo>
                  <a:lnTo>
                    <a:pt x="29" y="121"/>
                  </a:lnTo>
                  <a:lnTo>
                    <a:pt x="24" y="117"/>
                  </a:lnTo>
                  <a:lnTo>
                    <a:pt x="19" y="113"/>
                  </a:lnTo>
                  <a:lnTo>
                    <a:pt x="15" y="108"/>
                  </a:lnTo>
                  <a:lnTo>
                    <a:pt x="11" y="103"/>
                  </a:lnTo>
                  <a:lnTo>
                    <a:pt x="8" y="98"/>
                  </a:lnTo>
                  <a:lnTo>
                    <a:pt x="5" y="91"/>
                  </a:lnTo>
                  <a:lnTo>
                    <a:pt x="3" y="86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4"/>
                  </a:lnTo>
                  <a:lnTo>
                    <a:pt x="19" y="20"/>
                  </a:lnTo>
                  <a:lnTo>
                    <a:pt x="24" y="16"/>
                  </a:lnTo>
                  <a:lnTo>
                    <a:pt x="29" y="12"/>
                  </a:lnTo>
                  <a:lnTo>
                    <a:pt x="34" y="9"/>
                  </a:lnTo>
                  <a:lnTo>
                    <a:pt x="39" y="5"/>
                  </a:lnTo>
                  <a:lnTo>
                    <a:pt x="46" y="3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26"/>
            <p:cNvSpPr>
              <a:spLocks noEditPoints="1"/>
            </p:cNvSpPr>
            <p:nvPr/>
          </p:nvSpPr>
          <p:spPr bwMode="auto">
            <a:xfrm>
              <a:off x="5602" y="2000"/>
              <a:ext cx="25" cy="24"/>
            </a:xfrm>
            <a:custGeom>
              <a:avLst/>
              <a:gdLst>
                <a:gd name="T0" fmla="*/ 0 w 147"/>
                <a:gd name="T1" fmla="*/ 0 h 148"/>
                <a:gd name="T2" fmla="*/ 0 w 147"/>
                <a:gd name="T3" fmla="*/ 0 h 148"/>
                <a:gd name="T4" fmla="*/ 0 w 147"/>
                <a:gd name="T5" fmla="*/ 0 h 148"/>
                <a:gd name="T6" fmla="*/ 0 w 147"/>
                <a:gd name="T7" fmla="*/ 0 h 148"/>
                <a:gd name="T8" fmla="*/ 0 w 147"/>
                <a:gd name="T9" fmla="*/ 0 h 148"/>
                <a:gd name="T10" fmla="*/ 0 w 147"/>
                <a:gd name="T11" fmla="*/ 0 h 148"/>
                <a:gd name="T12" fmla="*/ 0 w 147"/>
                <a:gd name="T13" fmla="*/ 0 h 148"/>
                <a:gd name="T14" fmla="*/ 0 w 147"/>
                <a:gd name="T15" fmla="*/ 0 h 148"/>
                <a:gd name="T16" fmla="*/ 0 w 147"/>
                <a:gd name="T17" fmla="*/ 0 h 148"/>
                <a:gd name="T18" fmla="*/ 0 w 147"/>
                <a:gd name="T19" fmla="*/ 0 h 148"/>
                <a:gd name="T20" fmla="*/ 0 w 147"/>
                <a:gd name="T21" fmla="*/ 0 h 148"/>
                <a:gd name="T22" fmla="*/ 0 w 147"/>
                <a:gd name="T23" fmla="*/ 0 h 148"/>
                <a:gd name="T24" fmla="*/ 0 w 147"/>
                <a:gd name="T25" fmla="*/ 0 h 148"/>
                <a:gd name="T26" fmla="*/ 0 w 147"/>
                <a:gd name="T27" fmla="*/ 0 h 148"/>
                <a:gd name="T28" fmla="*/ 0 w 147"/>
                <a:gd name="T29" fmla="*/ 0 h 148"/>
                <a:gd name="T30" fmla="*/ 0 w 147"/>
                <a:gd name="T31" fmla="*/ 0 h 148"/>
                <a:gd name="T32" fmla="*/ 0 w 147"/>
                <a:gd name="T33" fmla="*/ 0 h 148"/>
                <a:gd name="T34" fmla="*/ 0 w 147"/>
                <a:gd name="T35" fmla="*/ 0 h 148"/>
                <a:gd name="T36" fmla="*/ 0 w 147"/>
                <a:gd name="T37" fmla="*/ 0 h 148"/>
                <a:gd name="T38" fmla="*/ 0 w 147"/>
                <a:gd name="T39" fmla="*/ 0 h 148"/>
                <a:gd name="T40" fmla="*/ 0 w 147"/>
                <a:gd name="T41" fmla="*/ 0 h 148"/>
                <a:gd name="T42" fmla="*/ 0 w 147"/>
                <a:gd name="T43" fmla="*/ 0 h 148"/>
                <a:gd name="T44" fmla="*/ 0 w 147"/>
                <a:gd name="T45" fmla="*/ 0 h 148"/>
                <a:gd name="T46" fmla="*/ 0 w 147"/>
                <a:gd name="T47" fmla="*/ 0 h 148"/>
                <a:gd name="T48" fmla="*/ 0 w 147"/>
                <a:gd name="T49" fmla="*/ 0 h 148"/>
                <a:gd name="T50" fmla="*/ 0 w 147"/>
                <a:gd name="T51" fmla="*/ 0 h 148"/>
                <a:gd name="T52" fmla="*/ 0 w 147"/>
                <a:gd name="T53" fmla="*/ 0 h 148"/>
                <a:gd name="T54" fmla="*/ 0 w 147"/>
                <a:gd name="T55" fmla="*/ 0 h 148"/>
                <a:gd name="T56" fmla="*/ 0 w 147"/>
                <a:gd name="T57" fmla="*/ 0 h 148"/>
                <a:gd name="T58" fmla="*/ 0 w 147"/>
                <a:gd name="T59" fmla="*/ 0 h 148"/>
                <a:gd name="T60" fmla="*/ 0 w 147"/>
                <a:gd name="T61" fmla="*/ 0 h 148"/>
                <a:gd name="T62" fmla="*/ 0 w 147"/>
                <a:gd name="T63" fmla="*/ 0 h 148"/>
                <a:gd name="T64" fmla="*/ 0 w 147"/>
                <a:gd name="T65" fmla="*/ 0 h 148"/>
                <a:gd name="T66" fmla="*/ 0 w 147"/>
                <a:gd name="T67" fmla="*/ 0 h 148"/>
                <a:gd name="T68" fmla="*/ 0 w 147"/>
                <a:gd name="T69" fmla="*/ 0 h 148"/>
                <a:gd name="T70" fmla="*/ 0 w 147"/>
                <a:gd name="T71" fmla="*/ 0 h 148"/>
                <a:gd name="T72" fmla="*/ 0 w 147"/>
                <a:gd name="T73" fmla="*/ 0 h 148"/>
                <a:gd name="T74" fmla="*/ 0 w 147"/>
                <a:gd name="T75" fmla="*/ 0 h 148"/>
                <a:gd name="T76" fmla="*/ 0 w 147"/>
                <a:gd name="T77" fmla="*/ 0 h 148"/>
                <a:gd name="T78" fmla="*/ 0 w 147"/>
                <a:gd name="T79" fmla="*/ 0 h 148"/>
                <a:gd name="T80" fmla="*/ 0 w 147"/>
                <a:gd name="T81" fmla="*/ 0 h 148"/>
                <a:gd name="T82" fmla="*/ 0 w 147"/>
                <a:gd name="T83" fmla="*/ 0 h 148"/>
                <a:gd name="T84" fmla="*/ 0 w 147"/>
                <a:gd name="T85" fmla="*/ 0 h 148"/>
                <a:gd name="T86" fmla="*/ 0 w 147"/>
                <a:gd name="T87" fmla="*/ 0 h 148"/>
                <a:gd name="T88" fmla="*/ 0 w 147"/>
                <a:gd name="T89" fmla="*/ 0 h 148"/>
                <a:gd name="T90" fmla="*/ 0 w 147"/>
                <a:gd name="T91" fmla="*/ 0 h 148"/>
                <a:gd name="T92" fmla="*/ 0 w 147"/>
                <a:gd name="T93" fmla="*/ 0 h 148"/>
                <a:gd name="T94" fmla="*/ 0 w 147"/>
                <a:gd name="T95" fmla="*/ 0 h 148"/>
                <a:gd name="T96" fmla="*/ 0 w 147"/>
                <a:gd name="T97" fmla="*/ 0 h 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48"/>
                <a:gd name="T149" fmla="*/ 147 w 147"/>
                <a:gd name="T150" fmla="*/ 148 h 1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48">
                  <a:moveTo>
                    <a:pt x="74" y="0"/>
                  </a:moveTo>
                  <a:lnTo>
                    <a:pt x="74" y="0"/>
                  </a:lnTo>
                  <a:lnTo>
                    <a:pt x="81" y="1"/>
                  </a:lnTo>
                  <a:lnTo>
                    <a:pt x="88" y="2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09" y="9"/>
                  </a:lnTo>
                  <a:lnTo>
                    <a:pt x="115" y="13"/>
                  </a:lnTo>
                  <a:lnTo>
                    <a:pt x="120" y="18"/>
                  </a:lnTo>
                  <a:lnTo>
                    <a:pt x="125" y="23"/>
                  </a:lnTo>
                  <a:lnTo>
                    <a:pt x="130" y="28"/>
                  </a:lnTo>
                  <a:lnTo>
                    <a:pt x="135" y="33"/>
                  </a:lnTo>
                  <a:lnTo>
                    <a:pt x="139" y="39"/>
                  </a:lnTo>
                  <a:lnTo>
                    <a:pt x="142" y="45"/>
                  </a:lnTo>
                  <a:lnTo>
                    <a:pt x="144" y="52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7" y="74"/>
                  </a:lnTo>
                  <a:lnTo>
                    <a:pt x="147" y="82"/>
                  </a:lnTo>
                  <a:lnTo>
                    <a:pt x="146" y="89"/>
                  </a:lnTo>
                  <a:lnTo>
                    <a:pt x="144" y="96"/>
                  </a:lnTo>
                  <a:lnTo>
                    <a:pt x="142" y="103"/>
                  </a:lnTo>
                  <a:lnTo>
                    <a:pt x="139" y="110"/>
                  </a:lnTo>
                  <a:lnTo>
                    <a:pt x="135" y="116"/>
                  </a:lnTo>
                  <a:lnTo>
                    <a:pt x="130" y="121"/>
                  </a:lnTo>
                  <a:lnTo>
                    <a:pt x="125" y="126"/>
                  </a:lnTo>
                  <a:lnTo>
                    <a:pt x="120" y="131"/>
                  </a:lnTo>
                  <a:lnTo>
                    <a:pt x="115" y="135"/>
                  </a:lnTo>
                  <a:lnTo>
                    <a:pt x="109" y="139"/>
                  </a:lnTo>
                  <a:lnTo>
                    <a:pt x="103" y="142"/>
                  </a:lnTo>
                  <a:lnTo>
                    <a:pt x="96" y="145"/>
                  </a:lnTo>
                  <a:lnTo>
                    <a:pt x="88" y="147"/>
                  </a:lnTo>
                  <a:lnTo>
                    <a:pt x="81" y="148"/>
                  </a:lnTo>
                  <a:lnTo>
                    <a:pt x="74" y="148"/>
                  </a:lnTo>
                  <a:lnTo>
                    <a:pt x="73" y="148"/>
                  </a:lnTo>
                  <a:lnTo>
                    <a:pt x="66" y="148"/>
                  </a:lnTo>
                  <a:lnTo>
                    <a:pt x="59" y="147"/>
                  </a:lnTo>
                  <a:lnTo>
                    <a:pt x="52" y="145"/>
                  </a:lnTo>
                  <a:lnTo>
                    <a:pt x="45" y="142"/>
                  </a:lnTo>
                  <a:lnTo>
                    <a:pt x="38" y="138"/>
                  </a:lnTo>
                  <a:lnTo>
                    <a:pt x="32" y="135"/>
                  </a:lnTo>
                  <a:lnTo>
                    <a:pt x="27" y="131"/>
                  </a:lnTo>
                  <a:lnTo>
                    <a:pt x="22" y="126"/>
                  </a:lnTo>
                  <a:lnTo>
                    <a:pt x="17" y="121"/>
                  </a:lnTo>
                  <a:lnTo>
                    <a:pt x="13" y="115"/>
                  </a:lnTo>
                  <a:lnTo>
                    <a:pt x="9" y="110"/>
                  </a:lnTo>
                  <a:lnTo>
                    <a:pt x="5" y="103"/>
                  </a:lnTo>
                  <a:lnTo>
                    <a:pt x="3" y="96"/>
                  </a:lnTo>
                  <a:lnTo>
                    <a:pt x="1" y="89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3" y="52"/>
                  </a:lnTo>
                  <a:lnTo>
                    <a:pt x="5" y="45"/>
                  </a:lnTo>
                  <a:lnTo>
                    <a:pt x="9" y="39"/>
                  </a:lnTo>
                  <a:lnTo>
                    <a:pt x="13" y="33"/>
                  </a:lnTo>
                  <a:lnTo>
                    <a:pt x="17" y="28"/>
                  </a:lnTo>
                  <a:lnTo>
                    <a:pt x="22" y="23"/>
                  </a:lnTo>
                  <a:lnTo>
                    <a:pt x="27" y="18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0"/>
                  </a:lnTo>
                  <a:lnTo>
                    <a:pt x="74" y="0"/>
                  </a:lnTo>
                  <a:close/>
                  <a:moveTo>
                    <a:pt x="74" y="16"/>
                  </a:moveTo>
                  <a:lnTo>
                    <a:pt x="74" y="16"/>
                  </a:lnTo>
                  <a:lnTo>
                    <a:pt x="73" y="16"/>
                  </a:lnTo>
                  <a:lnTo>
                    <a:pt x="68" y="16"/>
                  </a:lnTo>
                  <a:lnTo>
                    <a:pt x="62" y="17"/>
                  </a:lnTo>
                  <a:lnTo>
                    <a:pt x="56" y="19"/>
                  </a:lnTo>
                  <a:lnTo>
                    <a:pt x="51" y="21"/>
                  </a:lnTo>
                  <a:lnTo>
                    <a:pt x="45" y="23"/>
                  </a:lnTo>
                  <a:lnTo>
                    <a:pt x="41" y="26"/>
                  </a:lnTo>
                  <a:lnTo>
                    <a:pt x="36" y="29"/>
                  </a:lnTo>
                  <a:lnTo>
                    <a:pt x="32" y="33"/>
                  </a:lnTo>
                  <a:lnTo>
                    <a:pt x="28" y="37"/>
                  </a:lnTo>
                  <a:lnTo>
                    <a:pt x="25" y="41"/>
                  </a:lnTo>
                  <a:lnTo>
                    <a:pt x="22" y="46"/>
                  </a:lnTo>
                  <a:lnTo>
                    <a:pt x="20" y="51"/>
                  </a:lnTo>
                  <a:lnTo>
                    <a:pt x="18" y="56"/>
                  </a:lnTo>
                  <a:lnTo>
                    <a:pt x="16" y="63"/>
                  </a:lnTo>
                  <a:lnTo>
                    <a:pt x="16" y="68"/>
                  </a:lnTo>
                  <a:lnTo>
                    <a:pt x="15" y="74"/>
                  </a:lnTo>
                  <a:lnTo>
                    <a:pt x="15" y="75"/>
                  </a:lnTo>
                  <a:lnTo>
                    <a:pt x="16" y="80"/>
                  </a:lnTo>
                  <a:lnTo>
                    <a:pt x="16" y="86"/>
                  </a:lnTo>
                  <a:lnTo>
                    <a:pt x="18" y="91"/>
                  </a:lnTo>
                  <a:lnTo>
                    <a:pt x="20" y="97"/>
                  </a:lnTo>
                  <a:lnTo>
                    <a:pt x="22" y="103"/>
                  </a:lnTo>
                  <a:lnTo>
                    <a:pt x="25" y="107"/>
                  </a:lnTo>
                  <a:lnTo>
                    <a:pt x="28" y="112"/>
                  </a:lnTo>
                  <a:lnTo>
                    <a:pt x="32" y="116"/>
                  </a:lnTo>
                  <a:lnTo>
                    <a:pt x="36" y="120"/>
                  </a:lnTo>
                  <a:lnTo>
                    <a:pt x="41" y="123"/>
                  </a:lnTo>
                  <a:lnTo>
                    <a:pt x="45" y="126"/>
                  </a:lnTo>
                  <a:lnTo>
                    <a:pt x="51" y="128"/>
                  </a:lnTo>
                  <a:lnTo>
                    <a:pt x="56" y="130"/>
                  </a:lnTo>
                  <a:lnTo>
                    <a:pt x="62" y="131"/>
                  </a:lnTo>
                  <a:lnTo>
                    <a:pt x="68" y="132"/>
                  </a:lnTo>
                  <a:lnTo>
                    <a:pt x="73" y="133"/>
                  </a:lnTo>
                  <a:lnTo>
                    <a:pt x="74" y="133"/>
                  </a:lnTo>
                  <a:lnTo>
                    <a:pt x="80" y="132"/>
                  </a:lnTo>
                  <a:lnTo>
                    <a:pt x="85" y="131"/>
                  </a:lnTo>
                  <a:lnTo>
                    <a:pt x="92" y="130"/>
                  </a:lnTo>
                  <a:lnTo>
                    <a:pt x="97" y="128"/>
                  </a:lnTo>
                  <a:lnTo>
                    <a:pt x="102" y="126"/>
                  </a:lnTo>
                  <a:lnTo>
                    <a:pt x="107" y="123"/>
                  </a:lnTo>
                  <a:lnTo>
                    <a:pt x="111" y="120"/>
                  </a:lnTo>
                  <a:lnTo>
                    <a:pt x="115" y="116"/>
                  </a:lnTo>
                  <a:lnTo>
                    <a:pt x="119" y="112"/>
                  </a:lnTo>
                  <a:lnTo>
                    <a:pt x="122" y="107"/>
                  </a:lnTo>
                  <a:lnTo>
                    <a:pt x="125" y="103"/>
                  </a:lnTo>
                  <a:lnTo>
                    <a:pt x="127" y="97"/>
                  </a:lnTo>
                  <a:lnTo>
                    <a:pt x="129" y="91"/>
                  </a:lnTo>
                  <a:lnTo>
                    <a:pt x="131" y="86"/>
                  </a:lnTo>
                  <a:lnTo>
                    <a:pt x="132" y="80"/>
                  </a:lnTo>
                  <a:lnTo>
                    <a:pt x="132" y="74"/>
                  </a:lnTo>
                  <a:lnTo>
                    <a:pt x="132" y="68"/>
                  </a:lnTo>
                  <a:lnTo>
                    <a:pt x="131" y="63"/>
                  </a:lnTo>
                  <a:lnTo>
                    <a:pt x="129" y="56"/>
                  </a:lnTo>
                  <a:lnTo>
                    <a:pt x="127" y="51"/>
                  </a:lnTo>
                  <a:lnTo>
                    <a:pt x="125" y="46"/>
                  </a:lnTo>
                  <a:lnTo>
                    <a:pt x="122" y="41"/>
                  </a:lnTo>
                  <a:lnTo>
                    <a:pt x="119" y="37"/>
                  </a:lnTo>
                  <a:lnTo>
                    <a:pt x="115" y="33"/>
                  </a:lnTo>
                  <a:lnTo>
                    <a:pt x="111" y="29"/>
                  </a:lnTo>
                  <a:lnTo>
                    <a:pt x="107" y="26"/>
                  </a:lnTo>
                  <a:lnTo>
                    <a:pt x="102" y="23"/>
                  </a:lnTo>
                  <a:lnTo>
                    <a:pt x="97" y="21"/>
                  </a:lnTo>
                  <a:lnTo>
                    <a:pt x="92" y="19"/>
                  </a:lnTo>
                  <a:lnTo>
                    <a:pt x="85" y="17"/>
                  </a:lnTo>
                  <a:lnTo>
                    <a:pt x="79" y="16"/>
                  </a:lnTo>
                  <a:lnTo>
                    <a:pt x="74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5646" y="1972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6" y="0"/>
                  </a:moveTo>
                  <a:lnTo>
                    <a:pt x="72" y="0"/>
                  </a:lnTo>
                  <a:lnTo>
                    <a:pt x="79" y="1"/>
                  </a:lnTo>
                  <a:lnTo>
                    <a:pt x="86" y="3"/>
                  </a:lnTo>
                  <a:lnTo>
                    <a:pt x="92" y="5"/>
                  </a:lnTo>
                  <a:lnTo>
                    <a:pt x="98" y="9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2" y="20"/>
                  </a:lnTo>
                  <a:lnTo>
                    <a:pt x="117" y="25"/>
                  </a:lnTo>
                  <a:lnTo>
                    <a:pt x="120" y="30"/>
                  </a:lnTo>
                  <a:lnTo>
                    <a:pt x="124" y="35"/>
                  </a:lnTo>
                  <a:lnTo>
                    <a:pt x="127" y="41"/>
                  </a:lnTo>
                  <a:lnTo>
                    <a:pt x="129" y="46"/>
                  </a:lnTo>
                  <a:lnTo>
                    <a:pt x="131" y="54"/>
                  </a:lnTo>
                  <a:lnTo>
                    <a:pt x="132" y="60"/>
                  </a:lnTo>
                  <a:lnTo>
                    <a:pt x="132" y="67"/>
                  </a:lnTo>
                  <a:lnTo>
                    <a:pt x="132" y="73"/>
                  </a:lnTo>
                  <a:lnTo>
                    <a:pt x="131" y="80"/>
                  </a:lnTo>
                  <a:lnTo>
                    <a:pt x="129" y="86"/>
                  </a:lnTo>
                  <a:lnTo>
                    <a:pt x="127" y="92"/>
                  </a:lnTo>
                  <a:lnTo>
                    <a:pt x="124" y="98"/>
                  </a:lnTo>
                  <a:lnTo>
                    <a:pt x="120" y="104"/>
                  </a:lnTo>
                  <a:lnTo>
                    <a:pt x="117" y="109"/>
                  </a:lnTo>
                  <a:lnTo>
                    <a:pt x="112" y="113"/>
                  </a:lnTo>
                  <a:lnTo>
                    <a:pt x="108" y="117"/>
                  </a:lnTo>
                  <a:lnTo>
                    <a:pt x="103" y="121"/>
                  </a:lnTo>
                  <a:lnTo>
                    <a:pt x="98" y="124"/>
                  </a:lnTo>
                  <a:lnTo>
                    <a:pt x="92" y="127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6" y="132"/>
                  </a:lnTo>
                  <a:lnTo>
                    <a:pt x="59" y="132"/>
                  </a:lnTo>
                  <a:lnTo>
                    <a:pt x="53" y="131"/>
                  </a:lnTo>
                  <a:lnTo>
                    <a:pt x="47" y="129"/>
                  </a:lnTo>
                  <a:lnTo>
                    <a:pt x="40" y="127"/>
                  </a:lnTo>
                  <a:lnTo>
                    <a:pt x="34" y="124"/>
                  </a:lnTo>
                  <a:lnTo>
                    <a:pt x="29" y="121"/>
                  </a:lnTo>
                  <a:lnTo>
                    <a:pt x="24" y="117"/>
                  </a:lnTo>
                  <a:lnTo>
                    <a:pt x="19" y="113"/>
                  </a:lnTo>
                  <a:lnTo>
                    <a:pt x="15" y="109"/>
                  </a:lnTo>
                  <a:lnTo>
                    <a:pt x="11" y="104"/>
                  </a:lnTo>
                  <a:lnTo>
                    <a:pt x="8" y="98"/>
                  </a:lnTo>
                  <a:lnTo>
                    <a:pt x="5" y="92"/>
                  </a:lnTo>
                  <a:lnTo>
                    <a:pt x="3" y="86"/>
                  </a:lnTo>
                  <a:lnTo>
                    <a:pt x="2" y="80"/>
                  </a:lnTo>
                  <a:lnTo>
                    <a:pt x="1" y="73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2" y="54"/>
                  </a:lnTo>
                  <a:lnTo>
                    <a:pt x="3" y="46"/>
                  </a:lnTo>
                  <a:lnTo>
                    <a:pt x="5" y="41"/>
                  </a:lnTo>
                  <a:lnTo>
                    <a:pt x="8" y="35"/>
                  </a:lnTo>
                  <a:lnTo>
                    <a:pt x="11" y="30"/>
                  </a:lnTo>
                  <a:lnTo>
                    <a:pt x="15" y="25"/>
                  </a:lnTo>
                  <a:lnTo>
                    <a:pt x="19" y="20"/>
                  </a:lnTo>
                  <a:lnTo>
                    <a:pt x="24" y="16"/>
                  </a:lnTo>
                  <a:lnTo>
                    <a:pt x="29" y="12"/>
                  </a:lnTo>
                  <a:lnTo>
                    <a:pt x="34" y="9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auto">
            <a:xfrm>
              <a:off x="5644" y="1971"/>
              <a:ext cx="25" cy="24"/>
            </a:xfrm>
            <a:custGeom>
              <a:avLst/>
              <a:gdLst>
                <a:gd name="T0" fmla="*/ 0 w 148"/>
                <a:gd name="T1" fmla="*/ 0 h 147"/>
                <a:gd name="T2" fmla="*/ 0 w 148"/>
                <a:gd name="T3" fmla="*/ 0 h 147"/>
                <a:gd name="T4" fmla="*/ 0 w 148"/>
                <a:gd name="T5" fmla="*/ 0 h 147"/>
                <a:gd name="T6" fmla="*/ 0 w 148"/>
                <a:gd name="T7" fmla="*/ 0 h 147"/>
                <a:gd name="T8" fmla="*/ 0 w 148"/>
                <a:gd name="T9" fmla="*/ 0 h 147"/>
                <a:gd name="T10" fmla="*/ 0 w 148"/>
                <a:gd name="T11" fmla="*/ 0 h 147"/>
                <a:gd name="T12" fmla="*/ 0 w 148"/>
                <a:gd name="T13" fmla="*/ 0 h 147"/>
                <a:gd name="T14" fmla="*/ 0 w 148"/>
                <a:gd name="T15" fmla="*/ 0 h 147"/>
                <a:gd name="T16" fmla="*/ 0 w 148"/>
                <a:gd name="T17" fmla="*/ 0 h 147"/>
                <a:gd name="T18" fmla="*/ 0 w 148"/>
                <a:gd name="T19" fmla="*/ 0 h 147"/>
                <a:gd name="T20" fmla="*/ 0 w 148"/>
                <a:gd name="T21" fmla="*/ 0 h 147"/>
                <a:gd name="T22" fmla="*/ 0 w 148"/>
                <a:gd name="T23" fmla="*/ 0 h 147"/>
                <a:gd name="T24" fmla="*/ 0 w 148"/>
                <a:gd name="T25" fmla="*/ 0 h 147"/>
                <a:gd name="T26" fmla="*/ 0 w 148"/>
                <a:gd name="T27" fmla="*/ 0 h 147"/>
                <a:gd name="T28" fmla="*/ 0 w 148"/>
                <a:gd name="T29" fmla="*/ 0 h 147"/>
                <a:gd name="T30" fmla="*/ 0 w 148"/>
                <a:gd name="T31" fmla="*/ 0 h 147"/>
                <a:gd name="T32" fmla="*/ 0 w 148"/>
                <a:gd name="T33" fmla="*/ 0 h 147"/>
                <a:gd name="T34" fmla="*/ 0 w 148"/>
                <a:gd name="T35" fmla="*/ 0 h 147"/>
                <a:gd name="T36" fmla="*/ 0 w 148"/>
                <a:gd name="T37" fmla="*/ 0 h 147"/>
                <a:gd name="T38" fmla="*/ 0 w 148"/>
                <a:gd name="T39" fmla="*/ 0 h 147"/>
                <a:gd name="T40" fmla="*/ 0 w 148"/>
                <a:gd name="T41" fmla="*/ 0 h 147"/>
                <a:gd name="T42" fmla="*/ 0 w 148"/>
                <a:gd name="T43" fmla="*/ 0 h 147"/>
                <a:gd name="T44" fmla="*/ 0 w 148"/>
                <a:gd name="T45" fmla="*/ 0 h 147"/>
                <a:gd name="T46" fmla="*/ 0 w 148"/>
                <a:gd name="T47" fmla="*/ 0 h 147"/>
                <a:gd name="T48" fmla="*/ 0 w 148"/>
                <a:gd name="T49" fmla="*/ 0 h 147"/>
                <a:gd name="T50" fmla="*/ 0 w 148"/>
                <a:gd name="T51" fmla="*/ 0 h 147"/>
                <a:gd name="T52" fmla="*/ 0 w 148"/>
                <a:gd name="T53" fmla="*/ 0 h 147"/>
                <a:gd name="T54" fmla="*/ 0 w 148"/>
                <a:gd name="T55" fmla="*/ 0 h 147"/>
                <a:gd name="T56" fmla="*/ 0 w 148"/>
                <a:gd name="T57" fmla="*/ 0 h 147"/>
                <a:gd name="T58" fmla="*/ 0 w 148"/>
                <a:gd name="T59" fmla="*/ 0 h 147"/>
                <a:gd name="T60" fmla="*/ 0 w 148"/>
                <a:gd name="T61" fmla="*/ 0 h 147"/>
                <a:gd name="T62" fmla="*/ 0 w 148"/>
                <a:gd name="T63" fmla="*/ 0 h 147"/>
                <a:gd name="T64" fmla="*/ 0 w 148"/>
                <a:gd name="T65" fmla="*/ 0 h 147"/>
                <a:gd name="T66" fmla="*/ 0 w 148"/>
                <a:gd name="T67" fmla="*/ 0 h 147"/>
                <a:gd name="T68" fmla="*/ 0 w 148"/>
                <a:gd name="T69" fmla="*/ 0 h 147"/>
                <a:gd name="T70" fmla="*/ 0 w 148"/>
                <a:gd name="T71" fmla="*/ 0 h 147"/>
                <a:gd name="T72" fmla="*/ 0 w 148"/>
                <a:gd name="T73" fmla="*/ 0 h 147"/>
                <a:gd name="T74" fmla="*/ 0 w 148"/>
                <a:gd name="T75" fmla="*/ 0 h 147"/>
                <a:gd name="T76" fmla="*/ 0 w 148"/>
                <a:gd name="T77" fmla="*/ 0 h 147"/>
                <a:gd name="T78" fmla="*/ 0 w 148"/>
                <a:gd name="T79" fmla="*/ 0 h 147"/>
                <a:gd name="T80" fmla="*/ 0 w 148"/>
                <a:gd name="T81" fmla="*/ 0 h 147"/>
                <a:gd name="T82" fmla="*/ 0 w 148"/>
                <a:gd name="T83" fmla="*/ 0 h 147"/>
                <a:gd name="T84" fmla="*/ 0 w 148"/>
                <a:gd name="T85" fmla="*/ 0 h 147"/>
                <a:gd name="T86" fmla="*/ 0 w 148"/>
                <a:gd name="T87" fmla="*/ 0 h 147"/>
                <a:gd name="T88" fmla="*/ 0 w 148"/>
                <a:gd name="T89" fmla="*/ 0 h 147"/>
                <a:gd name="T90" fmla="*/ 0 w 148"/>
                <a:gd name="T91" fmla="*/ 0 h 147"/>
                <a:gd name="T92" fmla="*/ 0 w 148"/>
                <a:gd name="T93" fmla="*/ 0 h 147"/>
                <a:gd name="T94" fmla="*/ 0 w 148"/>
                <a:gd name="T95" fmla="*/ 0 h 147"/>
                <a:gd name="T96" fmla="*/ 0 w 148"/>
                <a:gd name="T97" fmla="*/ 0 h 1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8"/>
                <a:gd name="T148" fmla="*/ 0 h 147"/>
                <a:gd name="T149" fmla="*/ 148 w 148"/>
                <a:gd name="T150" fmla="*/ 147 h 1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8" h="147">
                  <a:moveTo>
                    <a:pt x="74" y="0"/>
                  </a:move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6" y="3"/>
                  </a:lnTo>
                  <a:lnTo>
                    <a:pt x="103" y="5"/>
                  </a:lnTo>
                  <a:lnTo>
                    <a:pt x="109" y="8"/>
                  </a:lnTo>
                  <a:lnTo>
                    <a:pt x="115" y="12"/>
                  </a:lnTo>
                  <a:lnTo>
                    <a:pt x="121" y="17"/>
                  </a:lnTo>
                  <a:lnTo>
                    <a:pt x="126" y="22"/>
                  </a:lnTo>
                  <a:lnTo>
                    <a:pt x="130" y="27"/>
                  </a:lnTo>
                  <a:lnTo>
                    <a:pt x="135" y="32"/>
                  </a:lnTo>
                  <a:lnTo>
                    <a:pt x="139" y="38"/>
                  </a:lnTo>
                  <a:lnTo>
                    <a:pt x="142" y="45"/>
                  </a:lnTo>
                  <a:lnTo>
                    <a:pt x="144" y="51"/>
                  </a:lnTo>
                  <a:lnTo>
                    <a:pt x="146" y="59"/>
                  </a:lnTo>
                  <a:lnTo>
                    <a:pt x="147" y="66"/>
                  </a:lnTo>
                  <a:lnTo>
                    <a:pt x="148" y="73"/>
                  </a:lnTo>
                  <a:lnTo>
                    <a:pt x="148" y="74"/>
                  </a:lnTo>
                  <a:lnTo>
                    <a:pt x="147" y="81"/>
                  </a:lnTo>
                  <a:lnTo>
                    <a:pt x="146" y="88"/>
                  </a:lnTo>
                  <a:lnTo>
                    <a:pt x="144" y="95"/>
                  </a:lnTo>
                  <a:lnTo>
                    <a:pt x="142" y="103"/>
                  </a:lnTo>
                  <a:lnTo>
                    <a:pt x="139" y="109"/>
                  </a:lnTo>
                  <a:lnTo>
                    <a:pt x="135" y="115"/>
                  </a:lnTo>
                  <a:lnTo>
                    <a:pt x="130" y="120"/>
                  </a:lnTo>
                  <a:lnTo>
                    <a:pt x="126" y="125"/>
                  </a:lnTo>
                  <a:lnTo>
                    <a:pt x="120" y="130"/>
                  </a:lnTo>
                  <a:lnTo>
                    <a:pt x="115" y="134"/>
                  </a:lnTo>
                  <a:lnTo>
                    <a:pt x="109" y="138"/>
                  </a:lnTo>
                  <a:lnTo>
                    <a:pt x="103" y="141"/>
                  </a:lnTo>
                  <a:lnTo>
                    <a:pt x="96" y="144"/>
                  </a:lnTo>
                  <a:lnTo>
                    <a:pt x="88" y="146"/>
                  </a:lnTo>
                  <a:lnTo>
                    <a:pt x="81" y="147"/>
                  </a:lnTo>
                  <a:lnTo>
                    <a:pt x="74" y="147"/>
                  </a:lnTo>
                  <a:lnTo>
                    <a:pt x="66" y="147"/>
                  </a:lnTo>
                  <a:lnTo>
                    <a:pt x="59" y="146"/>
                  </a:lnTo>
                  <a:lnTo>
                    <a:pt x="52" y="144"/>
                  </a:lnTo>
                  <a:lnTo>
                    <a:pt x="45" y="141"/>
                  </a:lnTo>
                  <a:lnTo>
                    <a:pt x="39" y="138"/>
                  </a:lnTo>
                  <a:lnTo>
                    <a:pt x="33" y="134"/>
                  </a:lnTo>
                  <a:lnTo>
                    <a:pt x="27" y="130"/>
                  </a:lnTo>
                  <a:lnTo>
                    <a:pt x="22" y="125"/>
                  </a:lnTo>
                  <a:lnTo>
                    <a:pt x="17" y="120"/>
                  </a:lnTo>
                  <a:lnTo>
                    <a:pt x="13" y="115"/>
                  </a:lnTo>
                  <a:lnTo>
                    <a:pt x="10" y="109"/>
                  </a:lnTo>
                  <a:lnTo>
                    <a:pt x="6" y="103"/>
                  </a:lnTo>
                  <a:lnTo>
                    <a:pt x="3" y="95"/>
                  </a:lnTo>
                  <a:lnTo>
                    <a:pt x="1" y="88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0" y="38"/>
                  </a:lnTo>
                  <a:lnTo>
                    <a:pt x="13" y="32"/>
                  </a:lnTo>
                  <a:lnTo>
                    <a:pt x="17" y="27"/>
                  </a:lnTo>
                  <a:lnTo>
                    <a:pt x="22" y="22"/>
                  </a:lnTo>
                  <a:lnTo>
                    <a:pt x="27" y="17"/>
                  </a:lnTo>
                  <a:lnTo>
                    <a:pt x="33" y="12"/>
                  </a:lnTo>
                  <a:lnTo>
                    <a:pt x="39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4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lnTo>
                    <a:pt x="68" y="16"/>
                  </a:lnTo>
                  <a:lnTo>
                    <a:pt x="62" y="17"/>
                  </a:lnTo>
                  <a:lnTo>
                    <a:pt x="57" y="18"/>
                  </a:lnTo>
                  <a:lnTo>
                    <a:pt x="51" y="20"/>
                  </a:lnTo>
                  <a:lnTo>
                    <a:pt x="45" y="22"/>
                  </a:lnTo>
                  <a:lnTo>
                    <a:pt x="41" y="25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29" y="36"/>
                  </a:lnTo>
                  <a:lnTo>
                    <a:pt x="25" y="41"/>
                  </a:lnTo>
                  <a:lnTo>
                    <a:pt x="22" y="45"/>
                  </a:lnTo>
                  <a:lnTo>
                    <a:pt x="20" y="50"/>
                  </a:lnTo>
                  <a:lnTo>
                    <a:pt x="18" y="56"/>
                  </a:lnTo>
                  <a:lnTo>
                    <a:pt x="17" y="62"/>
                  </a:lnTo>
                  <a:lnTo>
                    <a:pt x="16" y="68"/>
                  </a:lnTo>
                  <a:lnTo>
                    <a:pt x="16" y="73"/>
                  </a:lnTo>
                  <a:lnTo>
                    <a:pt x="16" y="74"/>
                  </a:lnTo>
                  <a:lnTo>
                    <a:pt x="16" y="80"/>
                  </a:lnTo>
                  <a:lnTo>
                    <a:pt x="17" y="85"/>
                  </a:lnTo>
                  <a:lnTo>
                    <a:pt x="18" y="91"/>
                  </a:lnTo>
                  <a:lnTo>
                    <a:pt x="20" y="96"/>
                  </a:lnTo>
                  <a:lnTo>
                    <a:pt x="22" y="102"/>
                  </a:lnTo>
                  <a:lnTo>
                    <a:pt x="25" y="107"/>
                  </a:lnTo>
                  <a:lnTo>
                    <a:pt x="29" y="111"/>
                  </a:lnTo>
                  <a:lnTo>
                    <a:pt x="32" y="115"/>
                  </a:lnTo>
                  <a:lnTo>
                    <a:pt x="36" y="119"/>
                  </a:lnTo>
                  <a:lnTo>
                    <a:pt x="41" y="122"/>
                  </a:lnTo>
                  <a:lnTo>
                    <a:pt x="45" y="125"/>
                  </a:lnTo>
                  <a:lnTo>
                    <a:pt x="51" y="127"/>
                  </a:lnTo>
                  <a:lnTo>
                    <a:pt x="57" y="129"/>
                  </a:lnTo>
                  <a:lnTo>
                    <a:pt x="62" y="131"/>
                  </a:lnTo>
                  <a:lnTo>
                    <a:pt x="68" y="132"/>
                  </a:lnTo>
                  <a:lnTo>
                    <a:pt x="74" y="132"/>
                  </a:lnTo>
                  <a:lnTo>
                    <a:pt x="80" y="132"/>
                  </a:lnTo>
                  <a:lnTo>
                    <a:pt x="85" y="131"/>
                  </a:lnTo>
                  <a:lnTo>
                    <a:pt x="92" y="129"/>
                  </a:lnTo>
                  <a:lnTo>
                    <a:pt x="97" y="127"/>
                  </a:lnTo>
                  <a:lnTo>
                    <a:pt x="102" y="125"/>
                  </a:lnTo>
                  <a:lnTo>
                    <a:pt x="107" y="122"/>
                  </a:lnTo>
                  <a:lnTo>
                    <a:pt x="111" y="119"/>
                  </a:lnTo>
                  <a:lnTo>
                    <a:pt x="115" y="115"/>
                  </a:lnTo>
                  <a:lnTo>
                    <a:pt x="119" y="111"/>
                  </a:lnTo>
                  <a:lnTo>
                    <a:pt x="122" y="107"/>
                  </a:lnTo>
                  <a:lnTo>
                    <a:pt x="125" y="102"/>
                  </a:lnTo>
                  <a:lnTo>
                    <a:pt x="128" y="96"/>
                  </a:lnTo>
                  <a:lnTo>
                    <a:pt x="129" y="91"/>
                  </a:lnTo>
                  <a:lnTo>
                    <a:pt x="131" y="85"/>
                  </a:lnTo>
                  <a:lnTo>
                    <a:pt x="132" y="80"/>
                  </a:lnTo>
                  <a:lnTo>
                    <a:pt x="132" y="74"/>
                  </a:lnTo>
                  <a:lnTo>
                    <a:pt x="132" y="73"/>
                  </a:lnTo>
                  <a:lnTo>
                    <a:pt x="132" y="68"/>
                  </a:lnTo>
                  <a:lnTo>
                    <a:pt x="131" y="62"/>
                  </a:lnTo>
                  <a:lnTo>
                    <a:pt x="129" y="55"/>
                  </a:lnTo>
                  <a:lnTo>
                    <a:pt x="128" y="50"/>
                  </a:lnTo>
                  <a:lnTo>
                    <a:pt x="125" y="45"/>
                  </a:lnTo>
                  <a:lnTo>
                    <a:pt x="122" y="41"/>
                  </a:lnTo>
                  <a:lnTo>
                    <a:pt x="119" y="36"/>
                  </a:lnTo>
                  <a:lnTo>
                    <a:pt x="115" y="32"/>
                  </a:lnTo>
                  <a:lnTo>
                    <a:pt x="111" y="28"/>
                  </a:lnTo>
                  <a:lnTo>
                    <a:pt x="107" y="25"/>
                  </a:lnTo>
                  <a:lnTo>
                    <a:pt x="102" y="22"/>
                  </a:lnTo>
                  <a:lnTo>
                    <a:pt x="97" y="20"/>
                  </a:lnTo>
                  <a:lnTo>
                    <a:pt x="92" y="18"/>
                  </a:lnTo>
                  <a:lnTo>
                    <a:pt x="85" y="17"/>
                  </a:lnTo>
                  <a:lnTo>
                    <a:pt x="80" y="16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5713" y="1968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6" y="0"/>
                  </a:move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7" y="8"/>
                  </a:lnTo>
                  <a:lnTo>
                    <a:pt x="103" y="11"/>
                  </a:lnTo>
                  <a:lnTo>
                    <a:pt x="108" y="15"/>
                  </a:lnTo>
                  <a:lnTo>
                    <a:pt x="113" y="19"/>
                  </a:lnTo>
                  <a:lnTo>
                    <a:pt x="117" y="24"/>
                  </a:lnTo>
                  <a:lnTo>
                    <a:pt x="121" y="30"/>
                  </a:lnTo>
                  <a:lnTo>
                    <a:pt x="124" y="35"/>
                  </a:lnTo>
                  <a:lnTo>
                    <a:pt x="127" y="41"/>
                  </a:lnTo>
                  <a:lnTo>
                    <a:pt x="129" y="47"/>
                  </a:lnTo>
                  <a:lnTo>
                    <a:pt x="131" y="53"/>
                  </a:lnTo>
                  <a:lnTo>
                    <a:pt x="131" y="59"/>
                  </a:lnTo>
                  <a:lnTo>
                    <a:pt x="132" y="66"/>
                  </a:lnTo>
                  <a:lnTo>
                    <a:pt x="131" y="74"/>
                  </a:lnTo>
                  <a:lnTo>
                    <a:pt x="131" y="80"/>
                  </a:lnTo>
                  <a:lnTo>
                    <a:pt x="129" y="86"/>
                  </a:lnTo>
                  <a:lnTo>
                    <a:pt x="127" y="92"/>
                  </a:lnTo>
                  <a:lnTo>
                    <a:pt x="124" y="98"/>
                  </a:lnTo>
                  <a:lnTo>
                    <a:pt x="121" y="103"/>
                  </a:lnTo>
                  <a:lnTo>
                    <a:pt x="117" y="108"/>
                  </a:lnTo>
                  <a:lnTo>
                    <a:pt x="113" y="113"/>
                  </a:lnTo>
                  <a:lnTo>
                    <a:pt x="108" y="118"/>
                  </a:lnTo>
                  <a:lnTo>
                    <a:pt x="103" y="121"/>
                  </a:lnTo>
                  <a:lnTo>
                    <a:pt x="97" y="125"/>
                  </a:lnTo>
                  <a:lnTo>
                    <a:pt x="91" y="127"/>
                  </a:lnTo>
                  <a:lnTo>
                    <a:pt x="85" y="130"/>
                  </a:lnTo>
                  <a:lnTo>
                    <a:pt x="79" y="131"/>
                  </a:lnTo>
                  <a:lnTo>
                    <a:pt x="73" y="132"/>
                  </a:lnTo>
                  <a:lnTo>
                    <a:pt x="66" y="132"/>
                  </a:lnTo>
                  <a:lnTo>
                    <a:pt x="60" y="132"/>
                  </a:lnTo>
                  <a:lnTo>
                    <a:pt x="52" y="131"/>
                  </a:lnTo>
                  <a:lnTo>
                    <a:pt x="46" y="130"/>
                  </a:lnTo>
                  <a:lnTo>
                    <a:pt x="40" y="127"/>
                  </a:lnTo>
                  <a:lnTo>
                    <a:pt x="35" y="125"/>
                  </a:lnTo>
                  <a:lnTo>
                    <a:pt x="29" y="121"/>
                  </a:lnTo>
                  <a:lnTo>
                    <a:pt x="24" y="118"/>
                  </a:lnTo>
                  <a:lnTo>
                    <a:pt x="20" y="113"/>
                  </a:lnTo>
                  <a:lnTo>
                    <a:pt x="15" y="108"/>
                  </a:lnTo>
                  <a:lnTo>
                    <a:pt x="11" y="103"/>
                  </a:lnTo>
                  <a:lnTo>
                    <a:pt x="7" y="98"/>
                  </a:lnTo>
                  <a:lnTo>
                    <a:pt x="5" y="92"/>
                  </a:lnTo>
                  <a:lnTo>
                    <a:pt x="3" y="86"/>
                  </a:lnTo>
                  <a:lnTo>
                    <a:pt x="1" y="80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7"/>
                  </a:lnTo>
                  <a:lnTo>
                    <a:pt x="5" y="41"/>
                  </a:lnTo>
                  <a:lnTo>
                    <a:pt x="7" y="35"/>
                  </a:lnTo>
                  <a:lnTo>
                    <a:pt x="11" y="30"/>
                  </a:lnTo>
                  <a:lnTo>
                    <a:pt x="15" y="24"/>
                  </a:lnTo>
                  <a:lnTo>
                    <a:pt x="20" y="19"/>
                  </a:lnTo>
                  <a:lnTo>
                    <a:pt x="24" y="15"/>
                  </a:lnTo>
                  <a:lnTo>
                    <a:pt x="29" y="11"/>
                  </a:lnTo>
                  <a:lnTo>
                    <a:pt x="35" y="8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2"/>
                  </a:lnTo>
                  <a:lnTo>
                    <a:pt x="60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auto">
            <a:xfrm>
              <a:off x="5712" y="1967"/>
              <a:ext cx="24" cy="25"/>
            </a:xfrm>
            <a:custGeom>
              <a:avLst/>
              <a:gdLst>
                <a:gd name="T0" fmla="*/ 0 w 147"/>
                <a:gd name="T1" fmla="*/ 0 h 147"/>
                <a:gd name="T2" fmla="*/ 0 w 147"/>
                <a:gd name="T3" fmla="*/ 0 h 147"/>
                <a:gd name="T4" fmla="*/ 0 w 147"/>
                <a:gd name="T5" fmla="*/ 0 h 147"/>
                <a:gd name="T6" fmla="*/ 0 w 147"/>
                <a:gd name="T7" fmla="*/ 0 h 147"/>
                <a:gd name="T8" fmla="*/ 0 w 147"/>
                <a:gd name="T9" fmla="*/ 0 h 147"/>
                <a:gd name="T10" fmla="*/ 0 w 147"/>
                <a:gd name="T11" fmla="*/ 0 h 147"/>
                <a:gd name="T12" fmla="*/ 0 w 147"/>
                <a:gd name="T13" fmla="*/ 0 h 147"/>
                <a:gd name="T14" fmla="*/ 0 w 147"/>
                <a:gd name="T15" fmla="*/ 0 h 147"/>
                <a:gd name="T16" fmla="*/ 0 w 147"/>
                <a:gd name="T17" fmla="*/ 0 h 147"/>
                <a:gd name="T18" fmla="*/ 0 w 147"/>
                <a:gd name="T19" fmla="*/ 0 h 147"/>
                <a:gd name="T20" fmla="*/ 0 w 147"/>
                <a:gd name="T21" fmla="*/ 0 h 147"/>
                <a:gd name="T22" fmla="*/ 0 w 147"/>
                <a:gd name="T23" fmla="*/ 0 h 147"/>
                <a:gd name="T24" fmla="*/ 0 w 147"/>
                <a:gd name="T25" fmla="*/ 0 h 147"/>
                <a:gd name="T26" fmla="*/ 0 w 147"/>
                <a:gd name="T27" fmla="*/ 0 h 147"/>
                <a:gd name="T28" fmla="*/ 0 w 147"/>
                <a:gd name="T29" fmla="*/ 0 h 147"/>
                <a:gd name="T30" fmla="*/ 0 w 147"/>
                <a:gd name="T31" fmla="*/ 0 h 147"/>
                <a:gd name="T32" fmla="*/ 0 w 147"/>
                <a:gd name="T33" fmla="*/ 0 h 147"/>
                <a:gd name="T34" fmla="*/ 0 w 147"/>
                <a:gd name="T35" fmla="*/ 0 h 147"/>
                <a:gd name="T36" fmla="*/ 0 w 147"/>
                <a:gd name="T37" fmla="*/ 0 h 147"/>
                <a:gd name="T38" fmla="*/ 0 w 147"/>
                <a:gd name="T39" fmla="*/ 0 h 147"/>
                <a:gd name="T40" fmla="*/ 0 w 147"/>
                <a:gd name="T41" fmla="*/ 0 h 147"/>
                <a:gd name="T42" fmla="*/ 0 w 147"/>
                <a:gd name="T43" fmla="*/ 0 h 147"/>
                <a:gd name="T44" fmla="*/ 0 w 147"/>
                <a:gd name="T45" fmla="*/ 0 h 147"/>
                <a:gd name="T46" fmla="*/ 0 w 147"/>
                <a:gd name="T47" fmla="*/ 0 h 147"/>
                <a:gd name="T48" fmla="*/ 0 w 147"/>
                <a:gd name="T49" fmla="*/ 0 h 147"/>
                <a:gd name="T50" fmla="*/ 0 w 147"/>
                <a:gd name="T51" fmla="*/ 0 h 147"/>
                <a:gd name="T52" fmla="*/ 0 w 147"/>
                <a:gd name="T53" fmla="*/ 0 h 147"/>
                <a:gd name="T54" fmla="*/ 0 w 147"/>
                <a:gd name="T55" fmla="*/ 0 h 147"/>
                <a:gd name="T56" fmla="*/ 0 w 147"/>
                <a:gd name="T57" fmla="*/ 0 h 147"/>
                <a:gd name="T58" fmla="*/ 0 w 147"/>
                <a:gd name="T59" fmla="*/ 0 h 147"/>
                <a:gd name="T60" fmla="*/ 0 w 147"/>
                <a:gd name="T61" fmla="*/ 0 h 147"/>
                <a:gd name="T62" fmla="*/ 0 w 147"/>
                <a:gd name="T63" fmla="*/ 0 h 147"/>
                <a:gd name="T64" fmla="*/ 0 w 147"/>
                <a:gd name="T65" fmla="*/ 0 h 147"/>
                <a:gd name="T66" fmla="*/ 0 w 147"/>
                <a:gd name="T67" fmla="*/ 0 h 147"/>
                <a:gd name="T68" fmla="*/ 0 w 147"/>
                <a:gd name="T69" fmla="*/ 0 h 147"/>
                <a:gd name="T70" fmla="*/ 0 w 147"/>
                <a:gd name="T71" fmla="*/ 0 h 147"/>
                <a:gd name="T72" fmla="*/ 0 w 147"/>
                <a:gd name="T73" fmla="*/ 0 h 147"/>
                <a:gd name="T74" fmla="*/ 0 w 147"/>
                <a:gd name="T75" fmla="*/ 0 h 147"/>
                <a:gd name="T76" fmla="*/ 0 w 147"/>
                <a:gd name="T77" fmla="*/ 0 h 147"/>
                <a:gd name="T78" fmla="*/ 0 w 147"/>
                <a:gd name="T79" fmla="*/ 0 h 147"/>
                <a:gd name="T80" fmla="*/ 0 w 147"/>
                <a:gd name="T81" fmla="*/ 0 h 147"/>
                <a:gd name="T82" fmla="*/ 0 w 147"/>
                <a:gd name="T83" fmla="*/ 0 h 147"/>
                <a:gd name="T84" fmla="*/ 0 w 147"/>
                <a:gd name="T85" fmla="*/ 0 h 147"/>
                <a:gd name="T86" fmla="*/ 0 w 147"/>
                <a:gd name="T87" fmla="*/ 0 h 147"/>
                <a:gd name="T88" fmla="*/ 0 w 147"/>
                <a:gd name="T89" fmla="*/ 0 h 147"/>
                <a:gd name="T90" fmla="*/ 0 w 147"/>
                <a:gd name="T91" fmla="*/ 0 h 147"/>
                <a:gd name="T92" fmla="*/ 0 w 147"/>
                <a:gd name="T93" fmla="*/ 0 h 147"/>
                <a:gd name="T94" fmla="*/ 0 w 147"/>
                <a:gd name="T95" fmla="*/ 0 h 147"/>
                <a:gd name="T96" fmla="*/ 0 w 147"/>
                <a:gd name="T97" fmla="*/ 0 h 1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47"/>
                <a:gd name="T149" fmla="*/ 147 w 147"/>
                <a:gd name="T150" fmla="*/ 147 h 1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47">
                  <a:moveTo>
                    <a:pt x="74" y="0"/>
                  </a:moveTo>
                  <a:lnTo>
                    <a:pt x="74" y="0"/>
                  </a:lnTo>
                  <a:lnTo>
                    <a:pt x="82" y="0"/>
                  </a:lnTo>
                  <a:lnTo>
                    <a:pt x="89" y="2"/>
                  </a:lnTo>
                  <a:lnTo>
                    <a:pt x="96" y="3"/>
                  </a:lnTo>
                  <a:lnTo>
                    <a:pt x="102" y="6"/>
                  </a:lnTo>
                  <a:lnTo>
                    <a:pt x="110" y="9"/>
                  </a:lnTo>
                  <a:lnTo>
                    <a:pt x="115" y="12"/>
                  </a:lnTo>
                  <a:lnTo>
                    <a:pt x="121" y="17"/>
                  </a:lnTo>
                  <a:lnTo>
                    <a:pt x="126" y="21"/>
                  </a:lnTo>
                  <a:lnTo>
                    <a:pt x="131" y="26"/>
                  </a:lnTo>
                  <a:lnTo>
                    <a:pt x="135" y="32"/>
                  </a:lnTo>
                  <a:lnTo>
                    <a:pt x="138" y="39"/>
                  </a:lnTo>
                  <a:lnTo>
                    <a:pt x="141" y="45"/>
                  </a:lnTo>
                  <a:lnTo>
                    <a:pt x="144" y="52"/>
                  </a:lnTo>
                  <a:lnTo>
                    <a:pt x="146" y="58"/>
                  </a:lnTo>
                  <a:lnTo>
                    <a:pt x="147" y="65"/>
                  </a:lnTo>
                  <a:lnTo>
                    <a:pt x="147" y="73"/>
                  </a:lnTo>
                  <a:lnTo>
                    <a:pt x="147" y="81"/>
                  </a:lnTo>
                  <a:lnTo>
                    <a:pt x="146" y="88"/>
                  </a:lnTo>
                  <a:lnTo>
                    <a:pt x="144" y="95"/>
                  </a:lnTo>
                  <a:lnTo>
                    <a:pt x="141" y="102"/>
                  </a:lnTo>
                  <a:lnTo>
                    <a:pt x="138" y="108"/>
                  </a:lnTo>
                  <a:lnTo>
                    <a:pt x="135" y="114"/>
                  </a:lnTo>
                  <a:lnTo>
                    <a:pt x="131" y="120"/>
                  </a:lnTo>
                  <a:lnTo>
                    <a:pt x="126" y="126"/>
                  </a:lnTo>
                  <a:lnTo>
                    <a:pt x="121" y="130"/>
                  </a:lnTo>
                  <a:lnTo>
                    <a:pt x="115" y="134"/>
                  </a:lnTo>
                  <a:lnTo>
                    <a:pt x="109" y="138"/>
                  </a:lnTo>
                  <a:lnTo>
                    <a:pt x="102" y="141"/>
                  </a:lnTo>
                  <a:lnTo>
                    <a:pt x="96" y="144"/>
                  </a:lnTo>
                  <a:lnTo>
                    <a:pt x="89" y="145"/>
                  </a:lnTo>
                  <a:lnTo>
                    <a:pt x="82" y="146"/>
                  </a:lnTo>
                  <a:lnTo>
                    <a:pt x="75" y="147"/>
                  </a:lnTo>
                  <a:lnTo>
                    <a:pt x="74" y="147"/>
                  </a:lnTo>
                  <a:lnTo>
                    <a:pt x="67" y="146"/>
                  </a:lnTo>
                  <a:lnTo>
                    <a:pt x="59" y="145"/>
                  </a:lnTo>
                  <a:lnTo>
                    <a:pt x="52" y="144"/>
                  </a:lnTo>
                  <a:lnTo>
                    <a:pt x="45" y="141"/>
                  </a:lnTo>
                  <a:lnTo>
                    <a:pt x="39" y="138"/>
                  </a:lnTo>
                  <a:lnTo>
                    <a:pt x="33" y="134"/>
                  </a:lnTo>
                  <a:lnTo>
                    <a:pt x="28" y="130"/>
                  </a:lnTo>
                  <a:lnTo>
                    <a:pt x="21" y="126"/>
                  </a:lnTo>
                  <a:lnTo>
                    <a:pt x="17" y="120"/>
                  </a:lnTo>
                  <a:lnTo>
                    <a:pt x="13" y="114"/>
                  </a:lnTo>
                  <a:lnTo>
                    <a:pt x="9" y="108"/>
                  </a:lnTo>
                  <a:lnTo>
                    <a:pt x="6" y="102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1"/>
                  </a:lnTo>
                  <a:lnTo>
                    <a:pt x="0" y="73"/>
                  </a:lnTo>
                  <a:lnTo>
                    <a:pt x="1" y="66"/>
                  </a:lnTo>
                  <a:lnTo>
                    <a:pt x="2" y="58"/>
                  </a:lnTo>
                  <a:lnTo>
                    <a:pt x="4" y="52"/>
                  </a:lnTo>
                  <a:lnTo>
                    <a:pt x="6" y="45"/>
                  </a:lnTo>
                  <a:lnTo>
                    <a:pt x="9" y="39"/>
                  </a:lnTo>
                  <a:lnTo>
                    <a:pt x="13" y="32"/>
                  </a:lnTo>
                  <a:lnTo>
                    <a:pt x="17" y="26"/>
                  </a:lnTo>
                  <a:lnTo>
                    <a:pt x="23" y="21"/>
                  </a:lnTo>
                  <a:lnTo>
                    <a:pt x="28" y="17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5" y="6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4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lnTo>
                    <a:pt x="68" y="15"/>
                  </a:lnTo>
                  <a:lnTo>
                    <a:pt x="62" y="16"/>
                  </a:lnTo>
                  <a:lnTo>
                    <a:pt x="56" y="17"/>
                  </a:lnTo>
                  <a:lnTo>
                    <a:pt x="51" y="19"/>
                  </a:lnTo>
                  <a:lnTo>
                    <a:pt x="46" y="22"/>
                  </a:lnTo>
                  <a:lnTo>
                    <a:pt x="41" y="24"/>
                  </a:lnTo>
                  <a:lnTo>
                    <a:pt x="37" y="28"/>
                  </a:lnTo>
                  <a:lnTo>
                    <a:pt x="33" y="31"/>
                  </a:lnTo>
                  <a:lnTo>
                    <a:pt x="29" y="35"/>
                  </a:lnTo>
                  <a:lnTo>
                    <a:pt x="26" y="41"/>
                  </a:lnTo>
                  <a:lnTo>
                    <a:pt x="23" y="46"/>
                  </a:lnTo>
                  <a:lnTo>
                    <a:pt x="20" y="51"/>
                  </a:lnTo>
                  <a:lnTo>
                    <a:pt x="18" y="56"/>
                  </a:lnTo>
                  <a:lnTo>
                    <a:pt x="16" y="61"/>
                  </a:lnTo>
                  <a:lnTo>
                    <a:pt x="15" y="67"/>
                  </a:lnTo>
                  <a:lnTo>
                    <a:pt x="15" y="73"/>
                  </a:lnTo>
                  <a:lnTo>
                    <a:pt x="15" y="79"/>
                  </a:lnTo>
                  <a:lnTo>
                    <a:pt x="16" y="86"/>
                  </a:lnTo>
                  <a:lnTo>
                    <a:pt x="18" y="91"/>
                  </a:lnTo>
                  <a:lnTo>
                    <a:pt x="20" y="96"/>
                  </a:lnTo>
                  <a:lnTo>
                    <a:pt x="23" y="101"/>
                  </a:lnTo>
                  <a:lnTo>
                    <a:pt x="26" y="106"/>
                  </a:lnTo>
                  <a:lnTo>
                    <a:pt x="29" y="110"/>
                  </a:lnTo>
                  <a:lnTo>
                    <a:pt x="33" y="114"/>
                  </a:lnTo>
                  <a:lnTo>
                    <a:pt x="37" y="118"/>
                  </a:lnTo>
                  <a:lnTo>
                    <a:pt x="41" y="121"/>
                  </a:lnTo>
                  <a:lnTo>
                    <a:pt x="46" y="125"/>
                  </a:lnTo>
                  <a:lnTo>
                    <a:pt x="51" y="128"/>
                  </a:lnTo>
                  <a:lnTo>
                    <a:pt x="56" y="130"/>
                  </a:lnTo>
                  <a:lnTo>
                    <a:pt x="62" y="131"/>
                  </a:lnTo>
                  <a:lnTo>
                    <a:pt x="68" y="132"/>
                  </a:lnTo>
                  <a:lnTo>
                    <a:pt x="74" y="132"/>
                  </a:lnTo>
                  <a:lnTo>
                    <a:pt x="75" y="132"/>
                  </a:lnTo>
                  <a:lnTo>
                    <a:pt x="80" y="132"/>
                  </a:lnTo>
                  <a:lnTo>
                    <a:pt x="86" y="131"/>
                  </a:lnTo>
                  <a:lnTo>
                    <a:pt x="91" y="130"/>
                  </a:lnTo>
                  <a:lnTo>
                    <a:pt x="97" y="128"/>
                  </a:lnTo>
                  <a:lnTo>
                    <a:pt x="102" y="125"/>
                  </a:lnTo>
                  <a:lnTo>
                    <a:pt x="107" y="121"/>
                  </a:lnTo>
                  <a:lnTo>
                    <a:pt x="112" y="118"/>
                  </a:lnTo>
                  <a:lnTo>
                    <a:pt x="116" y="114"/>
                  </a:lnTo>
                  <a:lnTo>
                    <a:pt x="119" y="110"/>
                  </a:lnTo>
                  <a:lnTo>
                    <a:pt x="123" y="106"/>
                  </a:lnTo>
                  <a:lnTo>
                    <a:pt x="126" y="101"/>
                  </a:lnTo>
                  <a:lnTo>
                    <a:pt x="128" y="96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2" y="79"/>
                  </a:lnTo>
                  <a:lnTo>
                    <a:pt x="133" y="73"/>
                  </a:lnTo>
                  <a:lnTo>
                    <a:pt x="132" y="67"/>
                  </a:lnTo>
                  <a:lnTo>
                    <a:pt x="131" y="61"/>
                  </a:lnTo>
                  <a:lnTo>
                    <a:pt x="130" y="56"/>
                  </a:lnTo>
                  <a:lnTo>
                    <a:pt x="128" y="51"/>
                  </a:lnTo>
                  <a:lnTo>
                    <a:pt x="126" y="46"/>
                  </a:lnTo>
                  <a:lnTo>
                    <a:pt x="123" y="41"/>
                  </a:lnTo>
                  <a:lnTo>
                    <a:pt x="119" y="37"/>
                  </a:lnTo>
                  <a:lnTo>
                    <a:pt x="116" y="31"/>
                  </a:lnTo>
                  <a:lnTo>
                    <a:pt x="112" y="28"/>
                  </a:lnTo>
                  <a:lnTo>
                    <a:pt x="107" y="24"/>
                  </a:lnTo>
                  <a:lnTo>
                    <a:pt x="102" y="22"/>
                  </a:lnTo>
                  <a:lnTo>
                    <a:pt x="97" y="19"/>
                  </a:lnTo>
                  <a:lnTo>
                    <a:pt x="91" y="17"/>
                  </a:lnTo>
                  <a:lnTo>
                    <a:pt x="86" y="16"/>
                  </a:lnTo>
                  <a:lnTo>
                    <a:pt x="80" y="15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31"/>
            <p:cNvSpPr>
              <a:spLocks/>
            </p:cNvSpPr>
            <p:nvPr/>
          </p:nvSpPr>
          <p:spPr bwMode="auto">
            <a:xfrm>
              <a:off x="5766" y="1987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6" y="0"/>
                  </a:moveTo>
                  <a:lnTo>
                    <a:pt x="73" y="0"/>
                  </a:lnTo>
                  <a:lnTo>
                    <a:pt x="80" y="1"/>
                  </a:lnTo>
                  <a:lnTo>
                    <a:pt x="86" y="3"/>
                  </a:lnTo>
                  <a:lnTo>
                    <a:pt x="92" y="6"/>
                  </a:lnTo>
                  <a:lnTo>
                    <a:pt x="97" y="9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2" y="20"/>
                  </a:lnTo>
                  <a:lnTo>
                    <a:pt x="118" y="25"/>
                  </a:lnTo>
                  <a:lnTo>
                    <a:pt x="121" y="30"/>
                  </a:lnTo>
                  <a:lnTo>
                    <a:pt x="124" y="35"/>
                  </a:lnTo>
                  <a:lnTo>
                    <a:pt x="127" y="40"/>
                  </a:lnTo>
                  <a:lnTo>
                    <a:pt x="129" y="46"/>
                  </a:lnTo>
                  <a:lnTo>
                    <a:pt x="131" y="54"/>
                  </a:lnTo>
                  <a:lnTo>
                    <a:pt x="132" y="60"/>
                  </a:lnTo>
                  <a:lnTo>
                    <a:pt x="132" y="67"/>
                  </a:lnTo>
                  <a:lnTo>
                    <a:pt x="132" y="73"/>
                  </a:lnTo>
                  <a:lnTo>
                    <a:pt x="131" y="80"/>
                  </a:lnTo>
                  <a:lnTo>
                    <a:pt x="129" y="86"/>
                  </a:lnTo>
                  <a:lnTo>
                    <a:pt x="127" y="93"/>
                  </a:lnTo>
                  <a:lnTo>
                    <a:pt x="124" y="98"/>
                  </a:lnTo>
                  <a:lnTo>
                    <a:pt x="121" y="104"/>
                  </a:lnTo>
                  <a:lnTo>
                    <a:pt x="118" y="109"/>
                  </a:lnTo>
                  <a:lnTo>
                    <a:pt x="112" y="113"/>
                  </a:lnTo>
                  <a:lnTo>
                    <a:pt x="108" y="117"/>
                  </a:lnTo>
                  <a:lnTo>
                    <a:pt x="103" y="121"/>
                  </a:lnTo>
                  <a:lnTo>
                    <a:pt x="97" y="124"/>
                  </a:lnTo>
                  <a:lnTo>
                    <a:pt x="92" y="127"/>
                  </a:lnTo>
                  <a:lnTo>
                    <a:pt x="86" y="129"/>
                  </a:lnTo>
                  <a:lnTo>
                    <a:pt x="80" y="131"/>
                  </a:lnTo>
                  <a:lnTo>
                    <a:pt x="73" y="132"/>
                  </a:lnTo>
                  <a:lnTo>
                    <a:pt x="66" y="132"/>
                  </a:lnTo>
                  <a:lnTo>
                    <a:pt x="59" y="132"/>
                  </a:lnTo>
                  <a:lnTo>
                    <a:pt x="53" y="131"/>
                  </a:lnTo>
                  <a:lnTo>
                    <a:pt x="47" y="129"/>
                  </a:lnTo>
                  <a:lnTo>
                    <a:pt x="41" y="127"/>
                  </a:lnTo>
                  <a:lnTo>
                    <a:pt x="35" y="124"/>
                  </a:lnTo>
                  <a:lnTo>
                    <a:pt x="30" y="121"/>
                  </a:lnTo>
                  <a:lnTo>
                    <a:pt x="24" y="117"/>
                  </a:lnTo>
                  <a:lnTo>
                    <a:pt x="19" y="113"/>
                  </a:lnTo>
                  <a:lnTo>
                    <a:pt x="15" y="109"/>
                  </a:lnTo>
                  <a:lnTo>
                    <a:pt x="11" y="104"/>
                  </a:lnTo>
                  <a:lnTo>
                    <a:pt x="8" y="98"/>
                  </a:lnTo>
                  <a:lnTo>
                    <a:pt x="5" y="93"/>
                  </a:lnTo>
                  <a:lnTo>
                    <a:pt x="3" y="86"/>
                  </a:lnTo>
                  <a:lnTo>
                    <a:pt x="1" y="80"/>
                  </a:lnTo>
                  <a:lnTo>
                    <a:pt x="1" y="73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8" y="35"/>
                  </a:lnTo>
                  <a:lnTo>
                    <a:pt x="11" y="30"/>
                  </a:lnTo>
                  <a:lnTo>
                    <a:pt x="15" y="25"/>
                  </a:lnTo>
                  <a:lnTo>
                    <a:pt x="19" y="20"/>
                  </a:lnTo>
                  <a:lnTo>
                    <a:pt x="24" y="16"/>
                  </a:lnTo>
                  <a:lnTo>
                    <a:pt x="30" y="12"/>
                  </a:lnTo>
                  <a:lnTo>
                    <a:pt x="35" y="9"/>
                  </a:lnTo>
                  <a:lnTo>
                    <a:pt x="41" y="6"/>
                  </a:lnTo>
                  <a:lnTo>
                    <a:pt x="47" y="3"/>
                  </a:lnTo>
                  <a:lnTo>
                    <a:pt x="53" y="1"/>
                  </a:lnTo>
                  <a:lnTo>
                    <a:pt x="59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32"/>
            <p:cNvSpPr>
              <a:spLocks noEditPoints="1"/>
            </p:cNvSpPr>
            <p:nvPr/>
          </p:nvSpPr>
          <p:spPr bwMode="auto">
            <a:xfrm>
              <a:off x="5765" y="1986"/>
              <a:ext cx="25" cy="24"/>
            </a:xfrm>
            <a:custGeom>
              <a:avLst/>
              <a:gdLst>
                <a:gd name="T0" fmla="*/ 0 w 147"/>
                <a:gd name="T1" fmla="*/ 0 h 147"/>
                <a:gd name="T2" fmla="*/ 0 w 147"/>
                <a:gd name="T3" fmla="*/ 0 h 147"/>
                <a:gd name="T4" fmla="*/ 0 w 147"/>
                <a:gd name="T5" fmla="*/ 0 h 147"/>
                <a:gd name="T6" fmla="*/ 0 w 147"/>
                <a:gd name="T7" fmla="*/ 0 h 147"/>
                <a:gd name="T8" fmla="*/ 0 w 147"/>
                <a:gd name="T9" fmla="*/ 0 h 147"/>
                <a:gd name="T10" fmla="*/ 0 w 147"/>
                <a:gd name="T11" fmla="*/ 0 h 147"/>
                <a:gd name="T12" fmla="*/ 0 w 147"/>
                <a:gd name="T13" fmla="*/ 0 h 147"/>
                <a:gd name="T14" fmla="*/ 0 w 147"/>
                <a:gd name="T15" fmla="*/ 0 h 147"/>
                <a:gd name="T16" fmla="*/ 0 w 147"/>
                <a:gd name="T17" fmla="*/ 0 h 147"/>
                <a:gd name="T18" fmla="*/ 0 w 147"/>
                <a:gd name="T19" fmla="*/ 0 h 147"/>
                <a:gd name="T20" fmla="*/ 0 w 147"/>
                <a:gd name="T21" fmla="*/ 0 h 147"/>
                <a:gd name="T22" fmla="*/ 0 w 147"/>
                <a:gd name="T23" fmla="*/ 0 h 147"/>
                <a:gd name="T24" fmla="*/ 0 w 147"/>
                <a:gd name="T25" fmla="*/ 0 h 147"/>
                <a:gd name="T26" fmla="*/ 0 w 147"/>
                <a:gd name="T27" fmla="*/ 0 h 147"/>
                <a:gd name="T28" fmla="*/ 0 w 147"/>
                <a:gd name="T29" fmla="*/ 0 h 147"/>
                <a:gd name="T30" fmla="*/ 0 w 147"/>
                <a:gd name="T31" fmla="*/ 0 h 147"/>
                <a:gd name="T32" fmla="*/ 0 w 147"/>
                <a:gd name="T33" fmla="*/ 0 h 147"/>
                <a:gd name="T34" fmla="*/ 0 w 147"/>
                <a:gd name="T35" fmla="*/ 0 h 147"/>
                <a:gd name="T36" fmla="*/ 0 w 147"/>
                <a:gd name="T37" fmla="*/ 0 h 147"/>
                <a:gd name="T38" fmla="*/ 0 w 147"/>
                <a:gd name="T39" fmla="*/ 0 h 147"/>
                <a:gd name="T40" fmla="*/ 0 w 147"/>
                <a:gd name="T41" fmla="*/ 0 h 147"/>
                <a:gd name="T42" fmla="*/ 0 w 147"/>
                <a:gd name="T43" fmla="*/ 0 h 147"/>
                <a:gd name="T44" fmla="*/ 0 w 147"/>
                <a:gd name="T45" fmla="*/ 0 h 147"/>
                <a:gd name="T46" fmla="*/ 0 w 147"/>
                <a:gd name="T47" fmla="*/ 0 h 147"/>
                <a:gd name="T48" fmla="*/ 0 w 147"/>
                <a:gd name="T49" fmla="*/ 0 h 147"/>
                <a:gd name="T50" fmla="*/ 0 w 147"/>
                <a:gd name="T51" fmla="*/ 0 h 147"/>
                <a:gd name="T52" fmla="*/ 0 w 147"/>
                <a:gd name="T53" fmla="*/ 0 h 147"/>
                <a:gd name="T54" fmla="*/ 0 w 147"/>
                <a:gd name="T55" fmla="*/ 0 h 147"/>
                <a:gd name="T56" fmla="*/ 0 w 147"/>
                <a:gd name="T57" fmla="*/ 0 h 147"/>
                <a:gd name="T58" fmla="*/ 0 w 147"/>
                <a:gd name="T59" fmla="*/ 0 h 147"/>
                <a:gd name="T60" fmla="*/ 0 w 147"/>
                <a:gd name="T61" fmla="*/ 0 h 147"/>
                <a:gd name="T62" fmla="*/ 0 w 147"/>
                <a:gd name="T63" fmla="*/ 0 h 147"/>
                <a:gd name="T64" fmla="*/ 0 w 147"/>
                <a:gd name="T65" fmla="*/ 0 h 147"/>
                <a:gd name="T66" fmla="*/ 0 w 147"/>
                <a:gd name="T67" fmla="*/ 0 h 147"/>
                <a:gd name="T68" fmla="*/ 0 w 147"/>
                <a:gd name="T69" fmla="*/ 0 h 147"/>
                <a:gd name="T70" fmla="*/ 0 w 147"/>
                <a:gd name="T71" fmla="*/ 0 h 147"/>
                <a:gd name="T72" fmla="*/ 0 w 147"/>
                <a:gd name="T73" fmla="*/ 0 h 147"/>
                <a:gd name="T74" fmla="*/ 0 w 147"/>
                <a:gd name="T75" fmla="*/ 0 h 147"/>
                <a:gd name="T76" fmla="*/ 0 w 147"/>
                <a:gd name="T77" fmla="*/ 0 h 147"/>
                <a:gd name="T78" fmla="*/ 0 w 147"/>
                <a:gd name="T79" fmla="*/ 0 h 147"/>
                <a:gd name="T80" fmla="*/ 0 w 147"/>
                <a:gd name="T81" fmla="*/ 0 h 147"/>
                <a:gd name="T82" fmla="*/ 0 w 147"/>
                <a:gd name="T83" fmla="*/ 0 h 147"/>
                <a:gd name="T84" fmla="*/ 0 w 147"/>
                <a:gd name="T85" fmla="*/ 0 h 147"/>
                <a:gd name="T86" fmla="*/ 0 w 147"/>
                <a:gd name="T87" fmla="*/ 0 h 147"/>
                <a:gd name="T88" fmla="*/ 0 w 147"/>
                <a:gd name="T89" fmla="*/ 0 h 147"/>
                <a:gd name="T90" fmla="*/ 0 w 147"/>
                <a:gd name="T91" fmla="*/ 0 h 147"/>
                <a:gd name="T92" fmla="*/ 0 w 147"/>
                <a:gd name="T93" fmla="*/ 0 h 147"/>
                <a:gd name="T94" fmla="*/ 0 w 147"/>
                <a:gd name="T95" fmla="*/ 0 h 147"/>
                <a:gd name="T96" fmla="*/ 0 w 147"/>
                <a:gd name="T97" fmla="*/ 0 h 1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47"/>
                <a:gd name="T149" fmla="*/ 147 w 147"/>
                <a:gd name="T150" fmla="*/ 147 h 1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47">
                  <a:moveTo>
                    <a:pt x="73" y="0"/>
                  </a:moveTo>
                  <a:lnTo>
                    <a:pt x="73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5" y="3"/>
                  </a:lnTo>
                  <a:lnTo>
                    <a:pt x="102" y="5"/>
                  </a:lnTo>
                  <a:lnTo>
                    <a:pt x="108" y="8"/>
                  </a:lnTo>
                  <a:lnTo>
                    <a:pt x="114" y="13"/>
                  </a:lnTo>
                  <a:lnTo>
                    <a:pt x="119" y="17"/>
                  </a:lnTo>
                  <a:lnTo>
                    <a:pt x="126" y="22"/>
                  </a:lnTo>
                  <a:lnTo>
                    <a:pt x="130" y="27"/>
                  </a:lnTo>
                  <a:lnTo>
                    <a:pt x="134" y="32"/>
                  </a:lnTo>
                  <a:lnTo>
                    <a:pt x="138" y="38"/>
                  </a:lnTo>
                  <a:lnTo>
                    <a:pt x="141" y="45"/>
                  </a:lnTo>
                  <a:lnTo>
                    <a:pt x="143" y="51"/>
                  </a:lnTo>
                  <a:lnTo>
                    <a:pt x="145" y="59"/>
                  </a:lnTo>
                  <a:lnTo>
                    <a:pt x="146" y="66"/>
                  </a:lnTo>
                  <a:lnTo>
                    <a:pt x="147" y="73"/>
                  </a:lnTo>
                  <a:lnTo>
                    <a:pt x="147" y="74"/>
                  </a:lnTo>
                  <a:lnTo>
                    <a:pt x="146" y="81"/>
                  </a:lnTo>
                  <a:lnTo>
                    <a:pt x="145" y="88"/>
                  </a:lnTo>
                  <a:lnTo>
                    <a:pt x="143" y="95"/>
                  </a:lnTo>
                  <a:lnTo>
                    <a:pt x="141" y="103"/>
                  </a:lnTo>
                  <a:lnTo>
                    <a:pt x="138" y="109"/>
                  </a:lnTo>
                  <a:lnTo>
                    <a:pt x="134" y="115"/>
                  </a:lnTo>
                  <a:lnTo>
                    <a:pt x="130" y="120"/>
                  </a:lnTo>
                  <a:lnTo>
                    <a:pt x="125" y="125"/>
                  </a:lnTo>
                  <a:lnTo>
                    <a:pt x="119" y="130"/>
                  </a:lnTo>
                  <a:lnTo>
                    <a:pt x="114" y="134"/>
                  </a:lnTo>
                  <a:lnTo>
                    <a:pt x="108" y="138"/>
                  </a:lnTo>
                  <a:lnTo>
                    <a:pt x="102" y="142"/>
                  </a:lnTo>
                  <a:lnTo>
                    <a:pt x="95" y="144"/>
                  </a:lnTo>
                  <a:lnTo>
                    <a:pt x="88" y="146"/>
                  </a:lnTo>
                  <a:lnTo>
                    <a:pt x="81" y="147"/>
                  </a:lnTo>
                  <a:lnTo>
                    <a:pt x="73" y="147"/>
                  </a:lnTo>
                  <a:lnTo>
                    <a:pt x="65" y="147"/>
                  </a:lnTo>
                  <a:lnTo>
                    <a:pt x="58" y="146"/>
                  </a:lnTo>
                  <a:lnTo>
                    <a:pt x="51" y="144"/>
                  </a:lnTo>
                  <a:lnTo>
                    <a:pt x="45" y="142"/>
                  </a:lnTo>
                  <a:lnTo>
                    <a:pt x="38" y="138"/>
                  </a:lnTo>
                  <a:lnTo>
                    <a:pt x="32" y="134"/>
                  </a:lnTo>
                  <a:lnTo>
                    <a:pt x="26" y="130"/>
                  </a:lnTo>
                  <a:lnTo>
                    <a:pt x="21" y="125"/>
                  </a:lnTo>
                  <a:lnTo>
                    <a:pt x="16" y="120"/>
                  </a:lnTo>
                  <a:lnTo>
                    <a:pt x="12" y="115"/>
                  </a:lnTo>
                  <a:lnTo>
                    <a:pt x="9" y="109"/>
                  </a:lnTo>
                  <a:lnTo>
                    <a:pt x="6" y="103"/>
                  </a:lnTo>
                  <a:lnTo>
                    <a:pt x="3" y="95"/>
                  </a:lnTo>
                  <a:lnTo>
                    <a:pt x="1" y="88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9" y="38"/>
                  </a:lnTo>
                  <a:lnTo>
                    <a:pt x="12" y="32"/>
                  </a:lnTo>
                  <a:lnTo>
                    <a:pt x="16" y="27"/>
                  </a:lnTo>
                  <a:lnTo>
                    <a:pt x="21" y="22"/>
                  </a:lnTo>
                  <a:lnTo>
                    <a:pt x="26" y="17"/>
                  </a:lnTo>
                  <a:lnTo>
                    <a:pt x="32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1" y="3"/>
                  </a:lnTo>
                  <a:lnTo>
                    <a:pt x="58" y="1"/>
                  </a:lnTo>
                  <a:lnTo>
                    <a:pt x="65" y="0"/>
                  </a:lnTo>
                  <a:lnTo>
                    <a:pt x="73" y="0"/>
                  </a:lnTo>
                  <a:close/>
                  <a:moveTo>
                    <a:pt x="73" y="15"/>
                  </a:moveTo>
                  <a:lnTo>
                    <a:pt x="73" y="15"/>
                  </a:lnTo>
                  <a:lnTo>
                    <a:pt x="67" y="16"/>
                  </a:lnTo>
                  <a:lnTo>
                    <a:pt x="61" y="17"/>
                  </a:lnTo>
                  <a:lnTo>
                    <a:pt x="56" y="18"/>
                  </a:lnTo>
                  <a:lnTo>
                    <a:pt x="50" y="20"/>
                  </a:lnTo>
                  <a:lnTo>
                    <a:pt x="45" y="22"/>
                  </a:lnTo>
                  <a:lnTo>
                    <a:pt x="41" y="25"/>
                  </a:lnTo>
                  <a:lnTo>
                    <a:pt x="35" y="28"/>
                  </a:lnTo>
                  <a:lnTo>
                    <a:pt x="31" y="32"/>
                  </a:lnTo>
                  <a:lnTo>
                    <a:pt x="28" y="36"/>
                  </a:lnTo>
                  <a:lnTo>
                    <a:pt x="24" y="41"/>
                  </a:lnTo>
                  <a:lnTo>
                    <a:pt x="21" y="45"/>
                  </a:lnTo>
                  <a:lnTo>
                    <a:pt x="19" y="50"/>
                  </a:lnTo>
                  <a:lnTo>
                    <a:pt x="17" y="57"/>
                  </a:lnTo>
                  <a:lnTo>
                    <a:pt x="16" y="62"/>
                  </a:lnTo>
                  <a:lnTo>
                    <a:pt x="15" y="68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5" y="80"/>
                  </a:lnTo>
                  <a:lnTo>
                    <a:pt x="16" y="85"/>
                  </a:lnTo>
                  <a:lnTo>
                    <a:pt x="17" y="91"/>
                  </a:lnTo>
                  <a:lnTo>
                    <a:pt x="19" y="96"/>
                  </a:lnTo>
                  <a:lnTo>
                    <a:pt x="21" y="102"/>
                  </a:lnTo>
                  <a:lnTo>
                    <a:pt x="24" y="107"/>
                  </a:lnTo>
                  <a:lnTo>
                    <a:pt x="28" y="111"/>
                  </a:lnTo>
                  <a:lnTo>
                    <a:pt x="31" y="115"/>
                  </a:lnTo>
                  <a:lnTo>
                    <a:pt x="35" y="119"/>
                  </a:lnTo>
                  <a:lnTo>
                    <a:pt x="41" y="122"/>
                  </a:lnTo>
                  <a:lnTo>
                    <a:pt x="45" y="125"/>
                  </a:lnTo>
                  <a:lnTo>
                    <a:pt x="50" y="127"/>
                  </a:lnTo>
                  <a:lnTo>
                    <a:pt x="56" y="129"/>
                  </a:lnTo>
                  <a:lnTo>
                    <a:pt x="61" y="131"/>
                  </a:lnTo>
                  <a:lnTo>
                    <a:pt x="67" y="132"/>
                  </a:lnTo>
                  <a:lnTo>
                    <a:pt x="73" y="132"/>
                  </a:lnTo>
                  <a:lnTo>
                    <a:pt x="80" y="132"/>
                  </a:lnTo>
                  <a:lnTo>
                    <a:pt x="85" y="131"/>
                  </a:lnTo>
                  <a:lnTo>
                    <a:pt x="91" y="129"/>
                  </a:lnTo>
                  <a:lnTo>
                    <a:pt x="96" y="127"/>
                  </a:lnTo>
                  <a:lnTo>
                    <a:pt x="101" y="125"/>
                  </a:lnTo>
                  <a:lnTo>
                    <a:pt x="106" y="122"/>
                  </a:lnTo>
                  <a:lnTo>
                    <a:pt x="110" y="119"/>
                  </a:lnTo>
                  <a:lnTo>
                    <a:pt x="114" y="115"/>
                  </a:lnTo>
                  <a:lnTo>
                    <a:pt x="118" y="111"/>
                  </a:lnTo>
                  <a:lnTo>
                    <a:pt x="122" y="107"/>
                  </a:lnTo>
                  <a:lnTo>
                    <a:pt x="125" y="102"/>
                  </a:lnTo>
                  <a:lnTo>
                    <a:pt x="127" y="96"/>
                  </a:lnTo>
                  <a:lnTo>
                    <a:pt x="129" y="91"/>
                  </a:lnTo>
                  <a:lnTo>
                    <a:pt x="131" y="85"/>
                  </a:lnTo>
                  <a:lnTo>
                    <a:pt x="132" y="80"/>
                  </a:lnTo>
                  <a:lnTo>
                    <a:pt x="132" y="74"/>
                  </a:lnTo>
                  <a:lnTo>
                    <a:pt x="132" y="73"/>
                  </a:lnTo>
                  <a:lnTo>
                    <a:pt x="132" y="68"/>
                  </a:lnTo>
                  <a:lnTo>
                    <a:pt x="131" y="62"/>
                  </a:lnTo>
                  <a:lnTo>
                    <a:pt x="129" y="56"/>
                  </a:lnTo>
                  <a:lnTo>
                    <a:pt x="127" y="50"/>
                  </a:lnTo>
                  <a:lnTo>
                    <a:pt x="125" y="45"/>
                  </a:lnTo>
                  <a:lnTo>
                    <a:pt x="122" y="41"/>
                  </a:lnTo>
                  <a:lnTo>
                    <a:pt x="118" y="36"/>
                  </a:lnTo>
                  <a:lnTo>
                    <a:pt x="114" y="32"/>
                  </a:lnTo>
                  <a:lnTo>
                    <a:pt x="110" y="28"/>
                  </a:lnTo>
                  <a:lnTo>
                    <a:pt x="106" y="25"/>
                  </a:lnTo>
                  <a:lnTo>
                    <a:pt x="101" y="22"/>
                  </a:lnTo>
                  <a:lnTo>
                    <a:pt x="96" y="20"/>
                  </a:lnTo>
                  <a:lnTo>
                    <a:pt x="91" y="18"/>
                  </a:lnTo>
                  <a:lnTo>
                    <a:pt x="85" y="16"/>
                  </a:lnTo>
                  <a:lnTo>
                    <a:pt x="80" y="16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auto">
            <a:xfrm>
              <a:off x="5689" y="2006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6" y="0"/>
                  </a:moveTo>
                  <a:lnTo>
                    <a:pt x="72" y="1"/>
                  </a:lnTo>
                  <a:lnTo>
                    <a:pt x="80" y="2"/>
                  </a:lnTo>
                  <a:lnTo>
                    <a:pt x="86" y="3"/>
                  </a:lnTo>
                  <a:lnTo>
                    <a:pt x="92" y="5"/>
                  </a:lnTo>
                  <a:lnTo>
                    <a:pt x="98" y="8"/>
                  </a:lnTo>
                  <a:lnTo>
                    <a:pt x="103" y="11"/>
                  </a:lnTo>
                  <a:lnTo>
                    <a:pt x="108" y="15"/>
                  </a:lnTo>
                  <a:lnTo>
                    <a:pt x="112" y="20"/>
                  </a:lnTo>
                  <a:lnTo>
                    <a:pt x="117" y="25"/>
                  </a:lnTo>
                  <a:lnTo>
                    <a:pt x="121" y="30"/>
                  </a:lnTo>
                  <a:lnTo>
                    <a:pt x="125" y="35"/>
                  </a:lnTo>
                  <a:lnTo>
                    <a:pt x="127" y="41"/>
                  </a:lnTo>
                  <a:lnTo>
                    <a:pt x="129" y="47"/>
                  </a:lnTo>
                  <a:lnTo>
                    <a:pt x="131" y="53"/>
                  </a:lnTo>
                  <a:lnTo>
                    <a:pt x="132" y="59"/>
                  </a:lnTo>
                  <a:lnTo>
                    <a:pt x="132" y="67"/>
                  </a:lnTo>
                  <a:lnTo>
                    <a:pt x="132" y="73"/>
                  </a:lnTo>
                  <a:lnTo>
                    <a:pt x="131" y="80"/>
                  </a:lnTo>
                  <a:lnTo>
                    <a:pt x="129" y="86"/>
                  </a:lnTo>
                  <a:lnTo>
                    <a:pt x="127" y="92"/>
                  </a:lnTo>
                  <a:lnTo>
                    <a:pt x="125" y="98"/>
                  </a:lnTo>
                  <a:lnTo>
                    <a:pt x="121" y="103"/>
                  </a:lnTo>
                  <a:lnTo>
                    <a:pt x="117" y="109"/>
                  </a:lnTo>
                  <a:lnTo>
                    <a:pt x="112" y="113"/>
                  </a:lnTo>
                  <a:lnTo>
                    <a:pt x="108" y="118"/>
                  </a:lnTo>
                  <a:lnTo>
                    <a:pt x="103" y="121"/>
                  </a:lnTo>
                  <a:lnTo>
                    <a:pt x="98" y="125"/>
                  </a:lnTo>
                  <a:lnTo>
                    <a:pt x="92" y="127"/>
                  </a:lnTo>
                  <a:lnTo>
                    <a:pt x="86" y="129"/>
                  </a:lnTo>
                  <a:lnTo>
                    <a:pt x="80" y="131"/>
                  </a:lnTo>
                  <a:lnTo>
                    <a:pt x="72" y="132"/>
                  </a:lnTo>
                  <a:lnTo>
                    <a:pt x="66" y="132"/>
                  </a:lnTo>
                  <a:lnTo>
                    <a:pt x="59" y="132"/>
                  </a:lnTo>
                  <a:lnTo>
                    <a:pt x="53" y="131"/>
                  </a:lnTo>
                  <a:lnTo>
                    <a:pt x="47" y="129"/>
                  </a:lnTo>
                  <a:lnTo>
                    <a:pt x="41" y="127"/>
                  </a:lnTo>
                  <a:lnTo>
                    <a:pt x="34" y="125"/>
                  </a:lnTo>
                  <a:lnTo>
                    <a:pt x="29" y="121"/>
                  </a:lnTo>
                  <a:lnTo>
                    <a:pt x="24" y="118"/>
                  </a:lnTo>
                  <a:lnTo>
                    <a:pt x="19" y="113"/>
                  </a:lnTo>
                  <a:lnTo>
                    <a:pt x="15" y="109"/>
                  </a:lnTo>
                  <a:lnTo>
                    <a:pt x="11" y="103"/>
                  </a:lnTo>
                  <a:lnTo>
                    <a:pt x="8" y="98"/>
                  </a:lnTo>
                  <a:lnTo>
                    <a:pt x="5" y="92"/>
                  </a:lnTo>
                  <a:lnTo>
                    <a:pt x="3" y="86"/>
                  </a:lnTo>
                  <a:lnTo>
                    <a:pt x="2" y="80"/>
                  </a:lnTo>
                  <a:lnTo>
                    <a:pt x="1" y="73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3"/>
                  </a:lnTo>
                  <a:lnTo>
                    <a:pt x="3" y="47"/>
                  </a:lnTo>
                  <a:lnTo>
                    <a:pt x="5" y="41"/>
                  </a:lnTo>
                  <a:lnTo>
                    <a:pt x="8" y="35"/>
                  </a:lnTo>
                  <a:lnTo>
                    <a:pt x="11" y="30"/>
                  </a:lnTo>
                  <a:lnTo>
                    <a:pt x="15" y="25"/>
                  </a:lnTo>
                  <a:lnTo>
                    <a:pt x="19" y="20"/>
                  </a:lnTo>
                  <a:lnTo>
                    <a:pt x="24" y="15"/>
                  </a:lnTo>
                  <a:lnTo>
                    <a:pt x="29" y="11"/>
                  </a:lnTo>
                  <a:lnTo>
                    <a:pt x="34" y="8"/>
                  </a:lnTo>
                  <a:lnTo>
                    <a:pt x="41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5687" y="2005"/>
              <a:ext cx="25" cy="24"/>
            </a:xfrm>
            <a:custGeom>
              <a:avLst/>
              <a:gdLst>
                <a:gd name="T0" fmla="*/ 0 w 148"/>
                <a:gd name="T1" fmla="*/ 0 h 147"/>
                <a:gd name="T2" fmla="*/ 0 w 148"/>
                <a:gd name="T3" fmla="*/ 0 h 147"/>
                <a:gd name="T4" fmla="*/ 0 w 148"/>
                <a:gd name="T5" fmla="*/ 0 h 147"/>
                <a:gd name="T6" fmla="*/ 0 w 148"/>
                <a:gd name="T7" fmla="*/ 0 h 147"/>
                <a:gd name="T8" fmla="*/ 0 w 148"/>
                <a:gd name="T9" fmla="*/ 0 h 147"/>
                <a:gd name="T10" fmla="*/ 0 w 148"/>
                <a:gd name="T11" fmla="*/ 0 h 147"/>
                <a:gd name="T12" fmla="*/ 0 w 148"/>
                <a:gd name="T13" fmla="*/ 0 h 147"/>
                <a:gd name="T14" fmla="*/ 0 w 148"/>
                <a:gd name="T15" fmla="*/ 0 h 147"/>
                <a:gd name="T16" fmla="*/ 0 w 148"/>
                <a:gd name="T17" fmla="*/ 0 h 147"/>
                <a:gd name="T18" fmla="*/ 0 w 148"/>
                <a:gd name="T19" fmla="*/ 0 h 147"/>
                <a:gd name="T20" fmla="*/ 0 w 148"/>
                <a:gd name="T21" fmla="*/ 0 h 147"/>
                <a:gd name="T22" fmla="*/ 0 w 148"/>
                <a:gd name="T23" fmla="*/ 0 h 147"/>
                <a:gd name="T24" fmla="*/ 0 w 148"/>
                <a:gd name="T25" fmla="*/ 0 h 147"/>
                <a:gd name="T26" fmla="*/ 0 w 148"/>
                <a:gd name="T27" fmla="*/ 0 h 147"/>
                <a:gd name="T28" fmla="*/ 0 w 148"/>
                <a:gd name="T29" fmla="*/ 0 h 147"/>
                <a:gd name="T30" fmla="*/ 0 w 148"/>
                <a:gd name="T31" fmla="*/ 0 h 147"/>
                <a:gd name="T32" fmla="*/ 0 w 148"/>
                <a:gd name="T33" fmla="*/ 0 h 147"/>
                <a:gd name="T34" fmla="*/ 0 w 148"/>
                <a:gd name="T35" fmla="*/ 0 h 147"/>
                <a:gd name="T36" fmla="*/ 0 w 148"/>
                <a:gd name="T37" fmla="*/ 0 h 147"/>
                <a:gd name="T38" fmla="*/ 0 w 148"/>
                <a:gd name="T39" fmla="*/ 0 h 147"/>
                <a:gd name="T40" fmla="*/ 0 w 148"/>
                <a:gd name="T41" fmla="*/ 0 h 147"/>
                <a:gd name="T42" fmla="*/ 0 w 148"/>
                <a:gd name="T43" fmla="*/ 0 h 147"/>
                <a:gd name="T44" fmla="*/ 0 w 148"/>
                <a:gd name="T45" fmla="*/ 0 h 147"/>
                <a:gd name="T46" fmla="*/ 0 w 148"/>
                <a:gd name="T47" fmla="*/ 0 h 147"/>
                <a:gd name="T48" fmla="*/ 0 w 148"/>
                <a:gd name="T49" fmla="*/ 0 h 147"/>
                <a:gd name="T50" fmla="*/ 0 w 148"/>
                <a:gd name="T51" fmla="*/ 0 h 147"/>
                <a:gd name="T52" fmla="*/ 0 w 148"/>
                <a:gd name="T53" fmla="*/ 0 h 147"/>
                <a:gd name="T54" fmla="*/ 0 w 148"/>
                <a:gd name="T55" fmla="*/ 0 h 147"/>
                <a:gd name="T56" fmla="*/ 0 w 148"/>
                <a:gd name="T57" fmla="*/ 0 h 147"/>
                <a:gd name="T58" fmla="*/ 0 w 148"/>
                <a:gd name="T59" fmla="*/ 0 h 147"/>
                <a:gd name="T60" fmla="*/ 0 w 148"/>
                <a:gd name="T61" fmla="*/ 0 h 147"/>
                <a:gd name="T62" fmla="*/ 0 w 148"/>
                <a:gd name="T63" fmla="*/ 0 h 147"/>
                <a:gd name="T64" fmla="*/ 0 w 148"/>
                <a:gd name="T65" fmla="*/ 0 h 147"/>
                <a:gd name="T66" fmla="*/ 0 w 148"/>
                <a:gd name="T67" fmla="*/ 0 h 147"/>
                <a:gd name="T68" fmla="*/ 0 w 148"/>
                <a:gd name="T69" fmla="*/ 0 h 147"/>
                <a:gd name="T70" fmla="*/ 0 w 148"/>
                <a:gd name="T71" fmla="*/ 0 h 147"/>
                <a:gd name="T72" fmla="*/ 0 w 148"/>
                <a:gd name="T73" fmla="*/ 0 h 147"/>
                <a:gd name="T74" fmla="*/ 0 w 148"/>
                <a:gd name="T75" fmla="*/ 0 h 147"/>
                <a:gd name="T76" fmla="*/ 0 w 148"/>
                <a:gd name="T77" fmla="*/ 0 h 147"/>
                <a:gd name="T78" fmla="*/ 0 w 148"/>
                <a:gd name="T79" fmla="*/ 0 h 147"/>
                <a:gd name="T80" fmla="*/ 0 w 148"/>
                <a:gd name="T81" fmla="*/ 0 h 147"/>
                <a:gd name="T82" fmla="*/ 0 w 148"/>
                <a:gd name="T83" fmla="*/ 0 h 147"/>
                <a:gd name="T84" fmla="*/ 0 w 148"/>
                <a:gd name="T85" fmla="*/ 0 h 147"/>
                <a:gd name="T86" fmla="*/ 0 w 148"/>
                <a:gd name="T87" fmla="*/ 0 h 147"/>
                <a:gd name="T88" fmla="*/ 0 w 148"/>
                <a:gd name="T89" fmla="*/ 0 h 147"/>
                <a:gd name="T90" fmla="*/ 0 w 148"/>
                <a:gd name="T91" fmla="*/ 0 h 147"/>
                <a:gd name="T92" fmla="*/ 0 w 148"/>
                <a:gd name="T93" fmla="*/ 0 h 147"/>
                <a:gd name="T94" fmla="*/ 0 w 148"/>
                <a:gd name="T95" fmla="*/ 0 h 147"/>
                <a:gd name="T96" fmla="*/ 0 w 148"/>
                <a:gd name="T97" fmla="*/ 0 h 1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8"/>
                <a:gd name="T148" fmla="*/ 0 h 147"/>
                <a:gd name="T149" fmla="*/ 148 w 148"/>
                <a:gd name="T150" fmla="*/ 147 h 1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8" h="147">
                  <a:moveTo>
                    <a:pt x="74" y="0"/>
                  </a:move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3"/>
                  </a:lnTo>
                  <a:lnTo>
                    <a:pt x="103" y="6"/>
                  </a:lnTo>
                  <a:lnTo>
                    <a:pt x="109" y="9"/>
                  </a:lnTo>
                  <a:lnTo>
                    <a:pt x="115" y="12"/>
                  </a:lnTo>
                  <a:lnTo>
                    <a:pt x="121" y="16"/>
                  </a:lnTo>
                  <a:lnTo>
                    <a:pt x="126" y="21"/>
                  </a:lnTo>
                  <a:lnTo>
                    <a:pt x="131" y="27"/>
                  </a:lnTo>
                  <a:lnTo>
                    <a:pt x="135" y="33"/>
                  </a:lnTo>
                  <a:lnTo>
                    <a:pt x="139" y="39"/>
                  </a:lnTo>
                  <a:lnTo>
                    <a:pt x="142" y="45"/>
                  </a:lnTo>
                  <a:lnTo>
                    <a:pt x="144" y="51"/>
                  </a:lnTo>
                  <a:lnTo>
                    <a:pt x="146" y="58"/>
                  </a:lnTo>
                  <a:lnTo>
                    <a:pt x="147" y="65"/>
                  </a:lnTo>
                  <a:lnTo>
                    <a:pt x="148" y="74"/>
                  </a:lnTo>
                  <a:lnTo>
                    <a:pt x="147" y="81"/>
                  </a:lnTo>
                  <a:lnTo>
                    <a:pt x="146" y="88"/>
                  </a:lnTo>
                  <a:lnTo>
                    <a:pt x="144" y="95"/>
                  </a:lnTo>
                  <a:lnTo>
                    <a:pt x="142" y="102"/>
                  </a:lnTo>
                  <a:lnTo>
                    <a:pt x="139" y="108"/>
                  </a:lnTo>
                  <a:lnTo>
                    <a:pt x="135" y="115"/>
                  </a:lnTo>
                  <a:lnTo>
                    <a:pt x="131" y="121"/>
                  </a:lnTo>
                  <a:lnTo>
                    <a:pt x="126" y="126"/>
                  </a:lnTo>
                  <a:lnTo>
                    <a:pt x="120" y="130"/>
                  </a:lnTo>
                  <a:lnTo>
                    <a:pt x="115" y="134"/>
                  </a:lnTo>
                  <a:lnTo>
                    <a:pt x="109" y="138"/>
                  </a:lnTo>
                  <a:lnTo>
                    <a:pt x="103" y="141"/>
                  </a:lnTo>
                  <a:lnTo>
                    <a:pt x="96" y="143"/>
                  </a:lnTo>
                  <a:lnTo>
                    <a:pt x="89" y="145"/>
                  </a:lnTo>
                  <a:lnTo>
                    <a:pt x="81" y="146"/>
                  </a:lnTo>
                  <a:lnTo>
                    <a:pt x="74" y="147"/>
                  </a:lnTo>
                  <a:lnTo>
                    <a:pt x="66" y="146"/>
                  </a:lnTo>
                  <a:lnTo>
                    <a:pt x="59" y="145"/>
                  </a:lnTo>
                  <a:lnTo>
                    <a:pt x="52" y="143"/>
                  </a:lnTo>
                  <a:lnTo>
                    <a:pt x="46" y="141"/>
                  </a:lnTo>
                  <a:lnTo>
                    <a:pt x="39" y="138"/>
                  </a:lnTo>
                  <a:lnTo>
                    <a:pt x="33" y="134"/>
                  </a:lnTo>
                  <a:lnTo>
                    <a:pt x="27" y="130"/>
                  </a:lnTo>
                  <a:lnTo>
                    <a:pt x="22" y="126"/>
                  </a:lnTo>
                  <a:lnTo>
                    <a:pt x="17" y="120"/>
                  </a:lnTo>
                  <a:lnTo>
                    <a:pt x="13" y="115"/>
                  </a:lnTo>
                  <a:lnTo>
                    <a:pt x="10" y="108"/>
                  </a:lnTo>
                  <a:lnTo>
                    <a:pt x="7" y="102"/>
                  </a:lnTo>
                  <a:lnTo>
                    <a:pt x="4" y="95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4" y="51"/>
                  </a:lnTo>
                  <a:lnTo>
                    <a:pt x="7" y="45"/>
                  </a:lnTo>
                  <a:lnTo>
                    <a:pt x="10" y="39"/>
                  </a:lnTo>
                  <a:lnTo>
                    <a:pt x="13" y="33"/>
                  </a:lnTo>
                  <a:lnTo>
                    <a:pt x="17" y="27"/>
                  </a:lnTo>
                  <a:lnTo>
                    <a:pt x="22" y="21"/>
                  </a:lnTo>
                  <a:lnTo>
                    <a:pt x="27" y="16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6" y="6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4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lnTo>
                    <a:pt x="68" y="15"/>
                  </a:lnTo>
                  <a:lnTo>
                    <a:pt x="62" y="16"/>
                  </a:lnTo>
                  <a:lnTo>
                    <a:pt x="57" y="17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1" y="24"/>
                  </a:lnTo>
                  <a:lnTo>
                    <a:pt x="36" y="29"/>
                  </a:lnTo>
                  <a:lnTo>
                    <a:pt x="32" y="32"/>
                  </a:lnTo>
                  <a:lnTo>
                    <a:pt x="29" y="36"/>
                  </a:lnTo>
                  <a:lnTo>
                    <a:pt x="25" y="41"/>
                  </a:lnTo>
                  <a:lnTo>
                    <a:pt x="23" y="45"/>
                  </a:lnTo>
                  <a:lnTo>
                    <a:pt x="20" y="50"/>
                  </a:lnTo>
                  <a:lnTo>
                    <a:pt x="18" y="56"/>
                  </a:lnTo>
                  <a:lnTo>
                    <a:pt x="17" y="61"/>
                  </a:lnTo>
                  <a:lnTo>
                    <a:pt x="16" y="67"/>
                  </a:lnTo>
                  <a:lnTo>
                    <a:pt x="16" y="74"/>
                  </a:lnTo>
                  <a:lnTo>
                    <a:pt x="16" y="80"/>
                  </a:lnTo>
                  <a:lnTo>
                    <a:pt x="17" y="85"/>
                  </a:lnTo>
                  <a:lnTo>
                    <a:pt x="18" y="91"/>
                  </a:lnTo>
                  <a:lnTo>
                    <a:pt x="20" y="96"/>
                  </a:lnTo>
                  <a:lnTo>
                    <a:pt x="23" y="101"/>
                  </a:lnTo>
                  <a:lnTo>
                    <a:pt x="25" y="106"/>
                  </a:lnTo>
                  <a:lnTo>
                    <a:pt x="29" y="110"/>
                  </a:lnTo>
                  <a:lnTo>
                    <a:pt x="32" y="115"/>
                  </a:lnTo>
                  <a:lnTo>
                    <a:pt x="36" y="119"/>
                  </a:lnTo>
                  <a:lnTo>
                    <a:pt x="41" y="122"/>
                  </a:lnTo>
                  <a:lnTo>
                    <a:pt x="46" y="125"/>
                  </a:lnTo>
                  <a:lnTo>
                    <a:pt x="51" y="128"/>
                  </a:lnTo>
                  <a:lnTo>
                    <a:pt x="57" y="130"/>
                  </a:lnTo>
                  <a:lnTo>
                    <a:pt x="62" y="131"/>
                  </a:lnTo>
                  <a:lnTo>
                    <a:pt x="68" y="132"/>
                  </a:lnTo>
                  <a:lnTo>
                    <a:pt x="74" y="132"/>
                  </a:lnTo>
                  <a:lnTo>
                    <a:pt x="80" y="132"/>
                  </a:lnTo>
                  <a:lnTo>
                    <a:pt x="86" y="131"/>
                  </a:lnTo>
                  <a:lnTo>
                    <a:pt x="92" y="129"/>
                  </a:lnTo>
                  <a:lnTo>
                    <a:pt x="97" y="128"/>
                  </a:lnTo>
                  <a:lnTo>
                    <a:pt x="102" y="125"/>
                  </a:lnTo>
                  <a:lnTo>
                    <a:pt x="107" y="122"/>
                  </a:lnTo>
                  <a:lnTo>
                    <a:pt x="111" y="119"/>
                  </a:lnTo>
                  <a:lnTo>
                    <a:pt x="115" y="115"/>
                  </a:lnTo>
                  <a:lnTo>
                    <a:pt x="119" y="110"/>
                  </a:lnTo>
                  <a:lnTo>
                    <a:pt x="122" y="106"/>
                  </a:lnTo>
                  <a:lnTo>
                    <a:pt x="125" y="101"/>
                  </a:lnTo>
                  <a:lnTo>
                    <a:pt x="129" y="96"/>
                  </a:lnTo>
                  <a:lnTo>
                    <a:pt x="130" y="91"/>
                  </a:lnTo>
                  <a:lnTo>
                    <a:pt x="132" y="85"/>
                  </a:lnTo>
                  <a:lnTo>
                    <a:pt x="133" y="80"/>
                  </a:lnTo>
                  <a:lnTo>
                    <a:pt x="133" y="74"/>
                  </a:lnTo>
                  <a:lnTo>
                    <a:pt x="133" y="67"/>
                  </a:lnTo>
                  <a:lnTo>
                    <a:pt x="132" y="61"/>
                  </a:lnTo>
                  <a:lnTo>
                    <a:pt x="130" y="56"/>
                  </a:lnTo>
                  <a:lnTo>
                    <a:pt x="129" y="50"/>
                  </a:lnTo>
                  <a:lnTo>
                    <a:pt x="125" y="45"/>
                  </a:lnTo>
                  <a:lnTo>
                    <a:pt x="122" y="41"/>
                  </a:lnTo>
                  <a:lnTo>
                    <a:pt x="119" y="36"/>
                  </a:lnTo>
                  <a:lnTo>
                    <a:pt x="115" y="32"/>
                  </a:lnTo>
                  <a:lnTo>
                    <a:pt x="111" y="29"/>
                  </a:lnTo>
                  <a:lnTo>
                    <a:pt x="107" y="24"/>
                  </a:lnTo>
                  <a:lnTo>
                    <a:pt x="102" y="21"/>
                  </a:lnTo>
                  <a:lnTo>
                    <a:pt x="97" y="19"/>
                  </a:lnTo>
                  <a:lnTo>
                    <a:pt x="92" y="17"/>
                  </a:lnTo>
                  <a:lnTo>
                    <a:pt x="86" y="16"/>
                  </a:lnTo>
                  <a:lnTo>
                    <a:pt x="80" y="15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5752" y="2024"/>
              <a:ext cx="22" cy="22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32"/>
                <a:gd name="T98" fmla="*/ 132 w 132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32">
                  <a:moveTo>
                    <a:pt x="65" y="0"/>
                  </a:move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7" y="8"/>
                  </a:lnTo>
                  <a:lnTo>
                    <a:pt x="102" y="11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3"/>
                  </a:lnTo>
                  <a:lnTo>
                    <a:pt x="121" y="28"/>
                  </a:lnTo>
                  <a:lnTo>
                    <a:pt x="124" y="34"/>
                  </a:lnTo>
                  <a:lnTo>
                    <a:pt x="127" y="39"/>
                  </a:lnTo>
                  <a:lnTo>
                    <a:pt x="129" y="46"/>
                  </a:lnTo>
                  <a:lnTo>
                    <a:pt x="131" y="52"/>
                  </a:lnTo>
                  <a:lnTo>
                    <a:pt x="132" y="59"/>
                  </a:lnTo>
                  <a:lnTo>
                    <a:pt x="132" y="65"/>
                  </a:lnTo>
                  <a:lnTo>
                    <a:pt x="132" y="72"/>
                  </a:lnTo>
                  <a:lnTo>
                    <a:pt x="131" y="78"/>
                  </a:lnTo>
                  <a:lnTo>
                    <a:pt x="129" y="86"/>
                  </a:lnTo>
                  <a:lnTo>
                    <a:pt x="127" y="91"/>
                  </a:lnTo>
                  <a:lnTo>
                    <a:pt x="124" y="97"/>
                  </a:lnTo>
                  <a:lnTo>
                    <a:pt x="121" y="102"/>
                  </a:lnTo>
                  <a:lnTo>
                    <a:pt x="116" y="107"/>
                  </a:lnTo>
                  <a:lnTo>
                    <a:pt x="112" y="112"/>
                  </a:lnTo>
                  <a:lnTo>
                    <a:pt x="107" y="116"/>
                  </a:lnTo>
                  <a:lnTo>
                    <a:pt x="102" y="120"/>
                  </a:lnTo>
                  <a:lnTo>
                    <a:pt x="97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5" y="123"/>
                  </a:lnTo>
                  <a:lnTo>
                    <a:pt x="28" y="120"/>
                  </a:lnTo>
                  <a:lnTo>
                    <a:pt x="23" y="116"/>
                  </a:lnTo>
                  <a:lnTo>
                    <a:pt x="19" y="112"/>
                  </a:lnTo>
                  <a:lnTo>
                    <a:pt x="14" y="107"/>
                  </a:lnTo>
                  <a:lnTo>
                    <a:pt x="11" y="102"/>
                  </a:lnTo>
                  <a:lnTo>
                    <a:pt x="8" y="97"/>
                  </a:lnTo>
                  <a:lnTo>
                    <a:pt x="5" y="91"/>
                  </a:lnTo>
                  <a:lnTo>
                    <a:pt x="3" y="86"/>
                  </a:lnTo>
                  <a:lnTo>
                    <a:pt x="1" y="78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2"/>
                  </a:lnTo>
                  <a:lnTo>
                    <a:pt x="3" y="46"/>
                  </a:lnTo>
                  <a:lnTo>
                    <a:pt x="5" y="39"/>
                  </a:lnTo>
                  <a:lnTo>
                    <a:pt x="8" y="34"/>
                  </a:lnTo>
                  <a:lnTo>
                    <a:pt x="11" y="28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8" y="11"/>
                  </a:lnTo>
                  <a:lnTo>
                    <a:pt x="35" y="8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36"/>
            <p:cNvSpPr>
              <a:spLocks noEditPoints="1"/>
            </p:cNvSpPr>
            <p:nvPr/>
          </p:nvSpPr>
          <p:spPr bwMode="auto">
            <a:xfrm>
              <a:off x="5750" y="2022"/>
              <a:ext cx="25" cy="25"/>
            </a:xfrm>
            <a:custGeom>
              <a:avLst/>
              <a:gdLst>
                <a:gd name="T0" fmla="*/ 0 w 148"/>
                <a:gd name="T1" fmla="*/ 0 h 147"/>
                <a:gd name="T2" fmla="*/ 0 w 148"/>
                <a:gd name="T3" fmla="*/ 0 h 147"/>
                <a:gd name="T4" fmla="*/ 0 w 148"/>
                <a:gd name="T5" fmla="*/ 0 h 147"/>
                <a:gd name="T6" fmla="*/ 0 w 148"/>
                <a:gd name="T7" fmla="*/ 0 h 147"/>
                <a:gd name="T8" fmla="*/ 0 w 148"/>
                <a:gd name="T9" fmla="*/ 0 h 147"/>
                <a:gd name="T10" fmla="*/ 0 w 148"/>
                <a:gd name="T11" fmla="*/ 0 h 147"/>
                <a:gd name="T12" fmla="*/ 0 w 148"/>
                <a:gd name="T13" fmla="*/ 0 h 147"/>
                <a:gd name="T14" fmla="*/ 0 w 148"/>
                <a:gd name="T15" fmla="*/ 0 h 147"/>
                <a:gd name="T16" fmla="*/ 0 w 148"/>
                <a:gd name="T17" fmla="*/ 0 h 147"/>
                <a:gd name="T18" fmla="*/ 0 w 148"/>
                <a:gd name="T19" fmla="*/ 0 h 147"/>
                <a:gd name="T20" fmla="*/ 0 w 148"/>
                <a:gd name="T21" fmla="*/ 0 h 147"/>
                <a:gd name="T22" fmla="*/ 0 w 148"/>
                <a:gd name="T23" fmla="*/ 0 h 147"/>
                <a:gd name="T24" fmla="*/ 0 w 148"/>
                <a:gd name="T25" fmla="*/ 0 h 147"/>
                <a:gd name="T26" fmla="*/ 0 w 148"/>
                <a:gd name="T27" fmla="*/ 0 h 147"/>
                <a:gd name="T28" fmla="*/ 0 w 148"/>
                <a:gd name="T29" fmla="*/ 0 h 147"/>
                <a:gd name="T30" fmla="*/ 0 w 148"/>
                <a:gd name="T31" fmla="*/ 0 h 147"/>
                <a:gd name="T32" fmla="*/ 0 w 148"/>
                <a:gd name="T33" fmla="*/ 0 h 147"/>
                <a:gd name="T34" fmla="*/ 0 w 148"/>
                <a:gd name="T35" fmla="*/ 0 h 147"/>
                <a:gd name="T36" fmla="*/ 0 w 148"/>
                <a:gd name="T37" fmla="*/ 0 h 147"/>
                <a:gd name="T38" fmla="*/ 0 w 148"/>
                <a:gd name="T39" fmla="*/ 0 h 147"/>
                <a:gd name="T40" fmla="*/ 0 w 148"/>
                <a:gd name="T41" fmla="*/ 0 h 147"/>
                <a:gd name="T42" fmla="*/ 0 w 148"/>
                <a:gd name="T43" fmla="*/ 0 h 147"/>
                <a:gd name="T44" fmla="*/ 0 w 148"/>
                <a:gd name="T45" fmla="*/ 0 h 147"/>
                <a:gd name="T46" fmla="*/ 0 w 148"/>
                <a:gd name="T47" fmla="*/ 0 h 147"/>
                <a:gd name="T48" fmla="*/ 0 w 148"/>
                <a:gd name="T49" fmla="*/ 0 h 147"/>
                <a:gd name="T50" fmla="*/ 0 w 148"/>
                <a:gd name="T51" fmla="*/ 0 h 147"/>
                <a:gd name="T52" fmla="*/ 0 w 148"/>
                <a:gd name="T53" fmla="*/ 0 h 147"/>
                <a:gd name="T54" fmla="*/ 0 w 148"/>
                <a:gd name="T55" fmla="*/ 0 h 147"/>
                <a:gd name="T56" fmla="*/ 0 w 148"/>
                <a:gd name="T57" fmla="*/ 0 h 147"/>
                <a:gd name="T58" fmla="*/ 0 w 148"/>
                <a:gd name="T59" fmla="*/ 0 h 147"/>
                <a:gd name="T60" fmla="*/ 0 w 148"/>
                <a:gd name="T61" fmla="*/ 0 h 147"/>
                <a:gd name="T62" fmla="*/ 0 w 148"/>
                <a:gd name="T63" fmla="*/ 0 h 147"/>
                <a:gd name="T64" fmla="*/ 0 w 148"/>
                <a:gd name="T65" fmla="*/ 0 h 147"/>
                <a:gd name="T66" fmla="*/ 0 w 148"/>
                <a:gd name="T67" fmla="*/ 0 h 147"/>
                <a:gd name="T68" fmla="*/ 0 w 148"/>
                <a:gd name="T69" fmla="*/ 0 h 147"/>
                <a:gd name="T70" fmla="*/ 0 w 148"/>
                <a:gd name="T71" fmla="*/ 0 h 147"/>
                <a:gd name="T72" fmla="*/ 0 w 148"/>
                <a:gd name="T73" fmla="*/ 0 h 147"/>
                <a:gd name="T74" fmla="*/ 0 w 148"/>
                <a:gd name="T75" fmla="*/ 0 h 147"/>
                <a:gd name="T76" fmla="*/ 0 w 148"/>
                <a:gd name="T77" fmla="*/ 0 h 147"/>
                <a:gd name="T78" fmla="*/ 0 w 148"/>
                <a:gd name="T79" fmla="*/ 0 h 147"/>
                <a:gd name="T80" fmla="*/ 0 w 148"/>
                <a:gd name="T81" fmla="*/ 0 h 147"/>
                <a:gd name="T82" fmla="*/ 0 w 148"/>
                <a:gd name="T83" fmla="*/ 0 h 147"/>
                <a:gd name="T84" fmla="*/ 0 w 148"/>
                <a:gd name="T85" fmla="*/ 0 h 147"/>
                <a:gd name="T86" fmla="*/ 0 w 148"/>
                <a:gd name="T87" fmla="*/ 0 h 147"/>
                <a:gd name="T88" fmla="*/ 0 w 148"/>
                <a:gd name="T89" fmla="*/ 0 h 147"/>
                <a:gd name="T90" fmla="*/ 0 w 148"/>
                <a:gd name="T91" fmla="*/ 0 h 147"/>
                <a:gd name="T92" fmla="*/ 0 w 148"/>
                <a:gd name="T93" fmla="*/ 0 h 147"/>
                <a:gd name="T94" fmla="*/ 0 w 148"/>
                <a:gd name="T95" fmla="*/ 0 h 147"/>
                <a:gd name="T96" fmla="*/ 0 w 148"/>
                <a:gd name="T97" fmla="*/ 0 h 1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8"/>
                <a:gd name="T148" fmla="*/ 0 h 147"/>
                <a:gd name="T149" fmla="*/ 148 w 148"/>
                <a:gd name="T150" fmla="*/ 147 h 1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8" h="147">
                  <a:moveTo>
                    <a:pt x="74" y="0"/>
                  </a:moveTo>
                  <a:lnTo>
                    <a:pt x="74" y="0"/>
                  </a:lnTo>
                  <a:lnTo>
                    <a:pt x="82" y="0"/>
                  </a:lnTo>
                  <a:lnTo>
                    <a:pt x="90" y="1"/>
                  </a:lnTo>
                  <a:lnTo>
                    <a:pt x="97" y="3"/>
                  </a:lnTo>
                  <a:lnTo>
                    <a:pt x="103" y="5"/>
                  </a:lnTo>
                  <a:lnTo>
                    <a:pt x="110" y="9"/>
                  </a:lnTo>
                  <a:lnTo>
                    <a:pt x="115" y="13"/>
                  </a:lnTo>
                  <a:lnTo>
                    <a:pt x="121" y="17"/>
                  </a:lnTo>
                  <a:lnTo>
                    <a:pt x="126" y="22"/>
                  </a:lnTo>
                  <a:lnTo>
                    <a:pt x="132" y="27"/>
                  </a:lnTo>
                  <a:lnTo>
                    <a:pt x="136" y="32"/>
                  </a:lnTo>
                  <a:lnTo>
                    <a:pt x="139" y="38"/>
                  </a:lnTo>
                  <a:lnTo>
                    <a:pt x="142" y="44"/>
                  </a:lnTo>
                  <a:lnTo>
                    <a:pt x="145" y="52"/>
                  </a:lnTo>
                  <a:lnTo>
                    <a:pt x="147" y="59"/>
                  </a:lnTo>
                  <a:lnTo>
                    <a:pt x="148" y="66"/>
                  </a:lnTo>
                  <a:lnTo>
                    <a:pt x="148" y="73"/>
                  </a:lnTo>
                  <a:lnTo>
                    <a:pt x="148" y="81"/>
                  </a:lnTo>
                  <a:lnTo>
                    <a:pt x="147" y="88"/>
                  </a:lnTo>
                  <a:lnTo>
                    <a:pt x="145" y="96"/>
                  </a:lnTo>
                  <a:lnTo>
                    <a:pt x="142" y="102"/>
                  </a:lnTo>
                  <a:lnTo>
                    <a:pt x="139" y="109"/>
                  </a:lnTo>
                  <a:lnTo>
                    <a:pt x="136" y="115"/>
                  </a:lnTo>
                  <a:lnTo>
                    <a:pt x="132" y="120"/>
                  </a:lnTo>
                  <a:lnTo>
                    <a:pt x="126" y="125"/>
                  </a:lnTo>
                  <a:lnTo>
                    <a:pt x="121" y="130"/>
                  </a:lnTo>
                  <a:lnTo>
                    <a:pt x="115" y="134"/>
                  </a:lnTo>
                  <a:lnTo>
                    <a:pt x="109" y="139"/>
                  </a:lnTo>
                  <a:lnTo>
                    <a:pt x="103" y="142"/>
                  </a:lnTo>
                  <a:lnTo>
                    <a:pt x="97" y="144"/>
                  </a:lnTo>
                  <a:lnTo>
                    <a:pt x="90" y="146"/>
                  </a:lnTo>
                  <a:lnTo>
                    <a:pt x="82" y="147"/>
                  </a:lnTo>
                  <a:lnTo>
                    <a:pt x="75" y="147"/>
                  </a:lnTo>
                  <a:lnTo>
                    <a:pt x="74" y="147"/>
                  </a:lnTo>
                  <a:lnTo>
                    <a:pt x="67" y="147"/>
                  </a:lnTo>
                  <a:lnTo>
                    <a:pt x="60" y="146"/>
                  </a:lnTo>
                  <a:lnTo>
                    <a:pt x="53" y="144"/>
                  </a:lnTo>
                  <a:lnTo>
                    <a:pt x="46" y="142"/>
                  </a:lnTo>
                  <a:lnTo>
                    <a:pt x="39" y="139"/>
                  </a:lnTo>
                  <a:lnTo>
                    <a:pt x="33" y="134"/>
                  </a:lnTo>
                  <a:lnTo>
                    <a:pt x="28" y="130"/>
                  </a:lnTo>
                  <a:lnTo>
                    <a:pt x="22" y="125"/>
                  </a:lnTo>
                  <a:lnTo>
                    <a:pt x="18" y="120"/>
                  </a:lnTo>
                  <a:lnTo>
                    <a:pt x="14" y="115"/>
                  </a:lnTo>
                  <a:lnTo>
                    <a:pt x="10" y="109"/>
                  </a:lnTo>
                  <a:lnTo>
                    <a:pt x="7" y="102"/>
                  </a:lnTo>
                  <a:lnTo>
                    <a:pt x="5" y="96"/>
                  </a:lnTo>
                  <a:lnTo>
                    <a:pt x="3" y="88"/>
                  </a:lnTo>
                  <a:lnTo>
                    <a:pt x="2" y="81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3" y="59"/>
                  </a:lnTo>
                  <a:lnTo>
                    <a:pt x="5" y="52"/>
                  </a:lnTo>
                  <a:lnTo>
                    <a:pt x="7" y="44"/>
                  </a:lnTo>
                  <a:lnTo>
                    <a:pt x="10" y="38"/>
                  </a:lnTo>
                  <a:lnTo>
                    <a:pt x="14" y="32"/>
                  </a:lnTo>
                  <a:lnTo>
                    <a:pt x="18" y="27"/>
                  </a:lnTo>
                  <a:lnTo>
                    <a:pt x="23" y="22"/>
                  </a:lnTo>
                  <a:lnTo>
                    <a:pt x="28" y="17"/>
                  </a:lnTo>
                  <a:lnTo>
                    <a:pt x="33" y="13"/>
                  </a:lnTo>
                  <a:lnTo>
                    <a:pt x="39" y="9"/>
                  </a:lnTo>
                  <a:lnTo>
                    <a:pt x="46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4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lnTo>
                    <a:pt x="68" y="15"/>
                  </a:lnTo>
                  <a:lnTo>
                    <a:pt x="63" y="16"/>
                  </a:lnTo>
                  <a:lnTo>
                    <a:pt x="57" y="18"/>
                  </a:lnTo>
                  <a:lnTo>
                    <a:pt x="52" y="20"/>
                  </a:lnTo>
                  <a:lnTo>
                    <a:pt x="47" y="22"/>
                  </a:lnTo>
                  <a:lnTo>
                    <a:pt x="41" y="25"/>
                  </a:lnTo>
                  <a:lnTo>
                    <a:pt x="37" y="28"/>
                  </a:lnTo>
                  <a:lnTo>
                    <a:pt x="33" y="32"/>
                  </a:lnTo>
                  <a:lnTo>
                    <a:pt x="29" y="36"/>
                  </a:lnTo>
                  <a:lnTo>
                    <a:pt x="26" y="40"/>
                  </a:lnTo>
                  <a:lnTo>
                    <a:pt x="23" y="45"/>
                  </a:lnTo>
                  <a:lnTo>
                    <a:pt x="21" y="51"/>
                  </a:lnTo>
                  <a:lnTo>
                    <a:pt x="19" y="56"/>
                  </a:lnTo>
                  <a:lnTo>
                    <a:pt x="17" y="62"/>
                  </a:lnTo>
                  <a:lnTo>
                    <a:pt x="16" y="67"/>
                  </a:lnTo>
                  <a:lnTo>
                    <a:pt x="16" y="73"/>
                  </a:lnTo>
                  <a:lnTo>
                    <a:pt x="16" y="74"/>
                  </a:lnTo>
                  <a:lnTo>
                    <a:pt x="16" y="79"/>
                  </a:lnTo>
                  <a:lnTo>
                    <a:pt x="17" y="85"/>
                  </a:lnTo>
                  <a:lnTo>
                    <a:pt x="19" y="91"/>
                  </a:lnTo>
                  <a:lnTo>
                    <a:pt x="21" y="97"/>
                  </a:lnTo>
                  <a:lnTo>
                    <a:pt x="23" y="102"/>
                  </a:lnTo>
                  <a:lnTo>
                    <a:pt x="26" y="106"/>
                  </a:lnTo>
                  <a:lnTo>
                    <a:pt x="29" y="111"/>
                  </a:lnTo>
                  <a:lnTo>
                    <a:pt x="33" y="115"/>
                  </a:lnTo>
                  <a:lnTo>
                    <a:pt x="37" y="119"/>
                  </a:lnTo>
                  <a:lnTo>
                    <a:pt x="41" y="122"/>
                  </a:lnTo>
                  <a:lnTo>
                    <a:pt x="47" y="125"/>
                  </a:lnTo>
                  <a:lnTo>
                    <a:pt x="52" y="127"/>
                  </a:lnTo>
                  <a:lnTo>
                    <a:pt x="57" y="129"/>
                  </a:lnTo>
                  <a:lnTo>
                    <a:pt x="63" y="130"/>
                  </a:lnTo>
                  <a:lnTo>
                    <a:pt x="68" y="131"/>
                  </a:lnTo>
                  <a:lnTo>
                    <a:pt x="74" y="132"/>
                  </a:lnTo>
                  <a:lnTo>
                    <a:pt x="75" y="132"/>
                  </a:lnTo>
                  <a:lnTo>
                    <a:pt x="80" y="131"/>
                  </a:lnTo>
                  <a:lnTo>
                    <a:pt x="87" y="130"/>
                  </a:lnTo>
                  <a:lnTo>
                    <a:pt x="92" y="129"/>
                  </a:lnTo>
                  <a:lnTo>
                    <a:pt x="98" y="127"/>
                  </a:lnTo>
                  <a:lnTo>
                    <a:pt x="103" y="125"/>
                  </a:lnTo>
                  <a:lnTo>
                    <a:pt x="107" y="122"/>
                  </a:lnTo>
                  <a:lnTo>
                    <a:pt x="112" y="119"/>
                  </a:lnTo>
                  <a:lnTo>
                    <a:pt x="116" y="115"/>
                  </a:lnTo>
                  <a:lnTo>
                    <a:pt x="119" y="111"/>
                  </a:lnTo>
                  <a:lnTo>
                    <a:pt x="123" y="106"/>
                  </a:lnTo>
                  <a:lnTo>
                    <a:pt x="126" y="102"/>
                  </a:lnTo>
                  <a:lnTo>
                    <a:pt x="129" y="97"/>
                  </a:lnTo>
                  <a:lnTo>
                    <a:pt x="131" y="90"/>
                  </a:lnTo>
                  <a:lnTo>
                    <a:pt x="132" y="85"/>
                  </a:lnTo>
                  <a:lnTo>
                    <a:pt x="133" y="79"/>
                  </a:lnTo>
                  <a:lnTo>
                    <a:pt x="134" y="73"/>
                  </a:lnTo>
                  <a:lnTo>
                    <a:pt x="133" y="67"/>
                  </a:lnTo>
                  <a:lnTo>
                    <a:pt x="132" y="62"/>
                  </a:lnTo>
                  <a:lnTo>
                    <a:pt x="131" y="56"/>
                  </a:lnTo>
                  <a:lnTo>
                    <a:pt x="129" y="51"/>
                  </a:lnTo>
                  <a:lnTo>
                    <a:pt x="126" y="45"/>
                  </a:lnTo>
                  <a:lnTo>
                    <a:pt x="123" y="40"/>
                  </a:lnTo>
                  <a:lnTo>
                    <a:pt x="119" y="36"/>
                  </a:lnTo>
                  <a:lnTo>
                    <a:pt x="116" y="32"/>
                  </a:lnTo>
                  <a:lnTo>
                    <a:pt x="112" y="28"/>
                  </a:lnTo>
                  <a:lnTo>
                    <a:pt x="107" y="25"/>
                  </a:lnTo>
                  <a:lnTo>
                    <a:pt x="103" y="22"/>
                  </a:lnTo>
                  <a:lnTo>
                    <a:pt x="98" y="20"/>
                  </a:lnTo>
                  <a:lnTo>
                    <a:pt x="92" y="18"/>
                  </a:lnTo>
                  <a:lnTo>
                    <a:pt x="87" y="16"/>
                  </a:lnTo>
                  <a:lnTo>
                    <a:pt x="80" y="15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37"/>
            <p:cNvSpPr>
              <a:spLocks noEditPoints="1"/>
            </p:cNvSpPr>
            <p:nvPr/>
          </p:nvSpPr>
          <p:spPr bwMode="auto">
            <a:xfrm>
              <a:off x="5497" y="1966"/>
              <a:ext cx="316" cy="110"/>
            </a:xfrm>
            <a:custGeom>
              <a:avLst/>
              <a:gdLst>
                <a:gd name="T0" fmla="*/ 0 w 1893"/>
                <a:gd name="T1" fmla="*/ 0 h 662"/>
                <a:gd name="T2" fmla="*/ 0 w 1893"/>
                <a:gd name="T3" fmla="*/ 0 h 662"/>
                <a:gd name="T4" fmla="*/ 0 w 1893"/>
                <a:gd name="T5" fmla="*/ 0 h 662"/>
                <a:gd name="T6" fmla="*/ 0 w 1893"/>
                <a:gd name="T7" fmla="*/ 0 h 662"/>
                <a:gd name="T8" fmla="*/ 0 w 1893"/>
                <a:gd name="T9" fmla="*/ 0 h 662"/>
                <a:gd name="T10" fmla="*/ 0 w 1893"/>
                <a:gd name="T11" fmla="*/ 0 h 662"/>
                <a:gd name="T12" fmla="*/ 0 w 1893"/>
                <a:gd name="T13" fmla="*/ 0 h 662"/>
                <a:gd name="T14" fmla="*/ 0 w 1893"/>
                <a:gd name="T15" fmla="*/ 0 h 662"/>
                <a:gd name="T16" fmla="*/ 0 w 1893"/>
                <a:gd name="T17" fmla="*/ 0 h 662"/>
                <a:gd name="T18" fmla="*/ 0 w 1893"/>
                <a:gd name="T19" fmla="*/ 0 h 662"/>
                <a:gd name="T20" fmla="*/ 0 w 1893"/>
                <a:gd name="T21" fmla="*/ 0 h 662"/>
                <a:gd name="T22" fmla="*/ 0 w 1893"/>
                <a:gd name="T23" fmla="*/ 0 h 662"/>
                <a:gd name="T24" fmla="*/ 0 w 1893"/>
                <a:gd name="T25" fmla="*/ 0 h 662"/>
                <a:gd name="T26" fmla="*/ 0 w 1893"/>
                <a:gd name="T27" fmla="*/ 0 h 662"/>
                <a:gd name="T28" fmla="*/ 0 w 1893"/>
                <a:gd name="T29" fmla="*/ 0 h 662"/>
                <a:gd name="T30" fmla="*/ 0 w 1893"/>
                <a:gd name="T31" fmla="*/ 0 h 662"/>
                <a:gd name="T32" fmla="*/ 0 w 1893"/>
                <a:gd name="T33" fmla="*/ 0 h 662"/>
                <a:gd name="T34" fmla="*/ 0 w 1893"/>
                <a:gd name="T35" fmla="*/ 0 h 662"/>
                <a:gd name="T36" fmla="*/ 0 w 1893"/>
                <a:gd name="T37" fmla="*/ 0 h 662"/>
                <a:gd name="T38" fmla="*/ 0 w 1893"/>
                <a:gd name="T39" fmla="*/ 0 h 662"/>
                <a:gd name="T40" fmla="*/ 0 w 1893"/>
                <a:gd name="T41" fmla="*/ 0 h 662"/>
                <a:gd name="T42" fmla="*/ 0 w 1893"/>
                <a:gd name="T43" fmla="*/ 0 h 662"/>
                <a:gd name="T44" fmla="*/ 0 w 1893"/>
                <a:gd name="T45" fmla="*/ 0 h 662"/>
                <a:gd name="T46" fmla="*/ 0 w 1893"/>
                <a:gd name="T47" fmla="*/ 0 h 662"/>
                <a:gd name="T48" fmla="*/ 0 w 1893"/>
                <a:gd name="T49" fmla="*/ 0 h 662"/>
                <a:gd name="T50" fmla="*/ 0 w 1893"/>
                <a:gd name="T51" fmla="*/ 0 h 662"/>
                <a:gd name="T52" fmla="*/ 0 w 1893"/>
                <a:gd name="T53" fmla="*/ 0 h 662"/>
                <a:gd name="T54" fmla="*/ 0 w 1893"/>
                <a:gd name="T55" fmla="*/ 0 h 662"/>
                <a:gd name="T56" fmla="*/ 0 w 1893"/>
                <a:gd name="T57" fmla="*/ 0 h 662"/>
                <a:gd name="T58" fmla="*/ 0 w 1893"/>
                <a:gd name="T59" fmla="*/ 0 h 662"/>
                <a:gd name="T60" fmla="*/ 0 w 1893"/>
                <a:gd name="T61" fmla="*/ 0 h 662"/>
                <a:gd name="T62" fmla="*/ 0 w 1893"/>
                <a:gd name="T63" fmla="*/ 0 h 662"/>
                <a:gd name="T64" fmla="*/ 0 w 1893"/>
                <a:gd name="T65" fmla="*/ 0 h 662"/>
                <a:gd name="T66" fmla="*/ 0 w 1893"/>
                <a:gd name="T67" fmla="*/ 0 h 662"/>
                <a:gd name="T68" fmla="*/ 0 w 1893"/>
                <a:gd name="T69" fmla="*/ 0 h 662"/>
                <a:gd name="T70" fmla="*/ 0 w 1893"/>
                <a:gd name="T71" fmla="*/ 0 h 662"/>
                <a:gd name="T72" fmla="*/ 0 w 1893"/>
                <a:gd name="T73" fmla="*/ 0 h 662"/>
                <a:gd name="T74" fmla="*/ 0 w 1893"/>
                <a:gd name="T75" fmla="*/ 0 h 662"/>
                <a:gd name="T76" fmla="*/ 0 w 1893"/>
                <a:gd name="T77" fmla="*/ 0 h 662"/>
                <a:gd name="T78" fmla="*/ 0 w 1893"/>
                <a:gd name="T79" fmla="*/ 0 h 662"/>
                <a:gd name="T80" fmla="*/ 0 w 1893"/>
                <a:gd name="T81" fmla="*/ 0 h 662"/>
                <a:gd name="T82" fmla="*/ 0 w 1893"/>
                <a:gd name="T83" fmla="*/ 0 h 662"/>
                <a:gd name="T84" fmla="*/ 0 w 1893"/>
                <a:gd name="T85" fmla="*/ 0 h 662"/>
                <a:gd name="T86" fmla="*/ 0 w 1893"/>
                <a:gd name="T87" fmla="*/ 0 h 662"/>
                <a:gd name="T88" fmla="*/ 0 w 1893"/>
                <a:gd name="T89" fmla="*/ 0 h 662"/>
                <a:gd name="T90" fmla="*/ 0 w 1893"/>
                <a:gd name="T91" fmla="*/ 0 h 662"/>
                <a:gd name="T92" fmla="*/ 0 w 1893"/>
                <a:gd name="T93" fmla="*/ 0 h 662"/>
                <a:gd name="T94" fmla="*/ 0 w 1893"/>
                <a:gd name="T95" fmla="*/ 0 h 6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3"/>
                <a:gd name="T145" fmla="*/ 0 h 662"/>
                <a:gd name="T146" fmla="*/ 1893 w 1893"/>
                <a:gd name="T147" fmla="*/ 662 h 6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3" h="662">
                  <a:moveTo>
                    <a:pt x="1707" y="184"/>
                  </a:moveTo>
                  <a:lnTo>
                    <a:pt x="1893" y="534"/>
                  </a:lnTo>
                  <a:lnTo>
                    <a:pt x="1853" y="553"/>
                  </a:lnTo>
                  <a:lnTo>
                    <a:pt x="1663" y="213"/>
                  </a:lnTo>
                  <a:lnTo>
                    <a:pt x="1660" y="206"/>
                  </a:lnTo>
                  <a:lnTo>
                    <a:pt x="1658" y="199"/>
                  </a:lnTo>
                  <a:lnTo>
                    <a:pt x="1658" y="193"/>
                  </a:lnTo>
                  <a:lnTo>
                    <a:pt x="1658" y="188"/>
                  </a:lnTo>
                  <a:lnTo>
                    <a:pt x="1660" y="183"/>
                  </a:lnTo>
                  <a:lnTo>
                    <a:pt x="1663" y="179"/>
                  </a:lnTo>
                  <a:lnTo>
                    <a:pt x="1667" y="176"/>
                  </a:lnTo>
                  <a:lnTo>
                    <a:pt x="1671" y="172"/>
                  </a:lnTo>
                  <a:lnTo>
                    <a:pt x="1675" y="170"/>
                  </a:lnTo>
                  <a:lnTo>
                    <a:pt x="1680" y="169"/>
                  </a:lnTo>
                  <a:lnTo>
                    <a:pt x="1685" y="169"/>
                  </a:lnTo>
                  <a:lnTo>
                    <a:pt x="1691" y="170"/>
                  </a:lnTo>
                  <a:lnTo>
                    <a:pt x="1696" y="172"/>
                  </a:lnTo>
                  <a:lnTo>
                    <a:pt x="1700" y="174"/>
                  </a:lnTo>
                  <a:lnTo>
                    <a:pt x="1704" y="179"/>
                  </a:lnTo>
                  <a:lnTo>
                    <a:pt x="1707" y="184"/>
                  </a:lnTo>
                  <a:close/>
                  <a:moveTo>
                    <a:pt x="1622" y="405"/>
                  </a:moveTo>
                  <a:lnTo>
                    <a:pt x="1705" y="615"/>
                  </a:lnTo>
                  <a:lnTo>
                    <a:pt x="1694" y="619"/>
                  </a:lnTo>
                  <a:lnTo>
                    <a:pt x="1682" y="622"/>
                  </a:lnTo>
                  <a:lnTo>
                    <a:pt x="1670" y="625"/>
                  </a:lnTo>
                  <a:lnTo>
                    <a:pt x="1658" y="628"/>
                  </a:lnTo>
                  <a:lnTo>
                    <a:pt x="1575" y="430"/>
                  </a:lnTo>
                  <a:lnTo>
                    <a:pt x="1572" y="422"/>
                  </a:lnTo>
                  <a:lnTo>
                    <a:pt x="1571" y="416"/>
                  </a:lnTo>
                  <a:lnTo>
                    <a:pt x="1572" y="410"/>
                  </a:lnTo>
                  <a:lnTo>
                    <a:pt x="1573" y="404"/>
                  </a:lnTo>
                  <a:lnTo>
                    <a:pt x="1575" y="400"/>
                  </a:lnTo>
                  <a:lnTo>
                    <a:pt x="1579" y="396"/>
                  </a:lnTo>
                  <a:lnTo>
                    <a:pt x="1583" y="393"/>
                  </a:lnTo>
                  <a:lnTo>
                    <a:pt x="1587" y="391"/>
                  </a:lnTo>
                  <a:lnTo>
                    <a:pt x="1592" y="389"/>
                  </a:lnTo>
                  <a:lnTo>
                    <a:pt x="1597" y="388"/>
                  </a:lnTo>
                  <a:lnTo>
                    <a:pt x="1603" y="389"/>
                  </a:lnTo>
                  <a:lnTo>
                    <a:pt x="1607" y="391"/>
                  </a:lnTo>
                  <a:lnTo>
                    <a:pt x="1612" y="393"/>
                  </a:lnTo>
                  <a:lnTo>
                    <a:pt x="1616" y="396"/>
                  </a:lnTo>
                  <a:lnTo>
                    <a:pt x="1619" y="400"/>
                  </a:lnTo>
                  <a:lnTo>
                    <a:pt x="1622" y="405"/>
                  </a:lnTo>
                  <a:close/>
                  <a:moveTo>
                    <a:pt x="1387" y="70"/>
                  </a:moveTo>
                  <a:lnTo>
                    <a:pt x="1533" y="651"/>
                  </a:lnTo>
                  <a:lnTo>
                    <a:pt x="1523" y="652"/>
                  </a:lnTo>
                  <a:lnTo>
                    <a:pt x="1512" y="652"/>
                  </a:lnTo>
                  <a:lnTo>
                    <a:pt x="1501" y="653"/>
                  </a:lnTo>
                  <a:lnTo>
                    <a:pt x="1491" y="653"/>
                  </a:lnTo>
                  <a:lnTo>
                    <a:pt x="1337" y="88"/>
                  </a:lnTo>
                  <a:lnTo>
                    <a:pt x="1335" y="81"/>
                  </a:lnTo>
                  <a:lnTo>
                    <a:pt x="1335" y="74"/>
                  </a:lnTo>
                  <a:lnTo>
                    <a:pt x="1336" y="68"/>
                  </a:lnTo>
                  <a:lnTo>
                    <a:pt x="1338" y="63"/>
                  </a:lnTo>
                  <a:lnTo>
                    <a:pt x="1341" y="59"/>
                  </a:lnTo>
                  <a:lnTo>
                    <a:pt x="1345" y="56"/>
                  </a:lnTo>
                  <a:lnTo>
                    <a:pt x="1349" y="53"/>
                  </a:lnTo>
                  <a:lnTo>
                    <a:pt x="1355" y="52"/>
                  </a:lnTo>
                  <a:lnTo>
                    <a:pt x="1360" y="51"/>
                  </a:lnTo>
                  <a:lnTo>
                    <a:pt x="1365" y="51"/>
                  </a:lnTo>
                  <a:lnTo>
                    <a:pt x="1370" y="52"/>
                  </a:lnTo>
                  <a:lnTo>
                    <a:pt x="1374" y="54"/>
                  </a:lnTo>
                  <a:lnTo>
                    <a:pt x="1378" y="57"/>
                  </a:lnTo>
                  <a:lnTo>
                    <a:pt x="1382" y="61"/>
                  </a:lnTo>
                  <a:lnTo>
                    <a:pt x="1385" y="65"/>
                  </a:lnTo>
                  <a:lnTo>
                    <a:pt x="1387" y="70"/>
                  </a:lnTo>
                  <a:close/>
                  <a:moveTo>
                    <a:pt x="1242" y="309"/>
                  </a:moveTo>
                  <a:lnTo>
                    <a:pt x="1266" y="540"/>
                  </a:lnTo>
                  <a:lnTo>
                    <a:pt x="1214" y="509"/>
                  </a:lnTo>
                  <a:lnTo>
                    <a:pt x="1190" y="320"/>
                  </a:lnTo>
                  <a:lnTo>
                    <a:pt x="1190" y="312"/>
                  </a:lnTo>
                  <a:lnTo>
                    <a:pt x="1191" y="306"/>
                  </a:lnTo>
                  <a:lnTo>
                    <a:pt x="1192" y="299"/>
                  </a:lnTo>
                  <a:lnTo>
                    <a:pt x="1195" y="294"/>
                  </a:lnTo>
                  <a:lnTo>
                    <a:pt x="1199" y="291"/>
                  </a:lnTo>
                  <a:lnTo>
                    <a:pt x="1203" y="288"/>
                  </a:lnTo>
                  <a:lnTo>
                    <a:pt x="1207" y="286"/>
                  </a:lnTo>
                  <a:lnTo>
                    <a:pt x="1212" y="285"/>
                  </a:lnTo>
                  <a:lnTo>
                    <a:pt x="1217" y="285"/>
                  </a:lnTo>
                  <a:lnTo>
                    <a:pt x="1222" y="286"/>
                  </a:lnTo>
                  <a:lnTo>
                    <a:pt x="1228" y="288"/>
                  </a:lnTo>
                  <a:lnTo>
                    <a:pt x="1232" y="290"/>
                  </a:lnTo>
                  <a:lnTo>
                    <a:pt x="1236" y="294"/>
                  </a:lnTo>
                  <a:lnTo>
                    <a:pt x="1239" y="298"/>
                  </a:lnTo>
                  <a:lnTo>
                    <a:pt x="1241" y="303"/>
                  </a:lnTo>
                  <a:lnTo>
                    <a:pt x="1242" y="309"/>
                  </a:lnTo>
                  <a:close/>
                  <a:moveTo>
                    <a:pt x="984" y="109"/>
                  </a:moveTo>
                  <a:lnTo>
                    <a:pt x="976" y="444"/>
                  </a:lnTo>
                  <a:lnTo>
                    <a:pt x="928" y="446"/>
                  </a:lnTo>
                  <a:lnTo>
                    <a:pt x="930" y="113"/>
                  </a:lnTo>
                  <a:lnTo>
                    <a:pt x="932" y="106"/>
                  </a:lnTo>
                  <a:lnTo>
                    <a:pt x="933" y="99"/>
                  </a:lnTo>
                  <a:lnTo>
                    <a:pt x="936" y="94"/>
                  </a:lnTo>
                  <a:lnTo>
                    <a:pt x="939" y="88"/>
                  </a:lnTo>
                  <a:lnTo>
                    <a:pt x="943" y="85"/>
                  </a:lnTo>
                  <a:lnTo>
                    <a:pt x="948" y="83"/>
                  </a:lnTo>
                  <a:lnTo>
                    <a:pt x="952" y="82"/>
                  </a:lnTo>
                  <a:lnTo>
                    <a:pt x="957" y="82"/>
                  </a:lnTo>
                  <a:lnTo>
                    <a:pt x="962" y="82"/>
                  </a:lnTo>
                  <a:lnTo>
                    <a:pt x="967" y="84"/>
                  </a:lnTo>
                  <a:lnTo>
                    <a:pt x="971" y="86"/>
                  </a:lnTo>
                  <a:lnTo>
                    <a:pt x="976" y="90"/>
                  </a:lnTo>
                  <a:lnTo>
                    <a:pt x="979" y="94"/>
                  </a:lnTo>
                  <a:lnTo>
                    <a:pt x="982" y="98"/>
                  </a:lnTo>
                  <a:lnTo>
                    <a:pt x="983" y="104"/>
                  </a:lnTo>
                  <a:lnTo>
                    <a:pt x="984" y="109"/>
                  </a:lnTo>
                  <a:close/>
                  <a:moveTo>
                    <a:pt x="730" y="284"/>
                  </a:moveTo>
                  <a:lnTo>
                    <a:pt x="691" y="525"/>
                  </a:lnTo>
                  <a:lnTo>
                    <a:pt x="677" y="533"/>
                  </a:lnTo>
                  <a:lnTo>
                    <a:pt x="664" y="541"/>
                  </a:lnTo>
                  <a:lnTo>
                    <a:pt x="650" y="550"/>
                  </a:lnTo>
                  <a:lnTo>
                    <a:pt x="635" y="560"/>
                  </a:lnTo>
                  <a:lnTo>
                    <a:pt x="676" y="281"/>
                  </a:lnTo>
                  <a:lnTo>
                    <a:pt x="677" y="273"/>
                  </a:lnTo>
                  <a:lnTo>
                    <a:pt x="681" y="267"/>
                  </a:lnTo>
                  <a:lnTo>
                    <a:pt x="684" y="262"/>
                  </a:lnTo>
                  <a:lnTo>
                    <a:pt x="688" y="257"/>
                  </a:lnTo>
                  <a:lnTo>
                    <a:pt x="692" y="255"/>
                  </a:lnTo>
                  <a:lnTo>
                    <a:pt x="697" y="253"/>
                  </a:lnTo>
                  <a:lnTo>
                    <a:pt x="702" y="253"/>
                  </a:lnTo>
                  <a:lnTo>
                    <a:pt x="707" y="253"/>
                  </a:lnTo>
                  <a:lnTo>
                    <a:pt x="712" y="255"/>
                  </a:lnTo>
                  <a:lnTo>
                    <a:pt x="716" y="257"/>
                  </a:lnTo>
                  <a:lnTo>
                    <a:pt x="720" y="260"/>
                  </a:lnTo>
                  <a:lnTo>
                    <a:pt x="724" y="264"/>
                  </a:lnTo>
                  <a:lnTo>
                    <a:pt x="727" y="268"/>
                  </a:lnTo>
                  <a:lnTo>
                    <a:pt x="729" y="273"/>
                  </a:lnTo>
                  <a:lnTo>
                    <a:pt x="730" y="278"/>
                  </a:lnTo>
                  <a:lnTo>
                    <a:pt x="730" y="284"/>
                  </a:lnTo>
                  <a:close/>
                  <a:moveTo>
                    <a:pt x="608" y="32"/>
                  </a:moveTo>
                  <a:lnTo>
                    <a:pt x="476" y="653"/>
                  </a:lnTo>
                  <a:lnTo>
                    <a:pt x="462" y="656"/>
                  </a:lnTo>
                  <a:lnTo>
                    <a:pt x="450" y="659"/>
                  </a:lnTo>
                  <a:lnTo>
                    <a:pt x="438" y="660"/>
                  </a:lnTo>
                  <a:lnTo>
                    <a:pt x="425" y="662"/>
                  </a:lnTo>
                  <a:lnTo>
                    <a:pt x="556" y="27"/>
                  </a:lnTo>
                  <a:lnTo>
                    <a:pt x="558" y="19"/>
                  </a:lnTo>
                  <a:lnTo>
                    <a:pt x="561" y="13"/>
                  </a:lnTo>
                  <a:lnTo>
                    <a:pt x="564" y="8"/>
                  </a:lnTo>
                  <a:lnTo>
                    <a:pt x="568" y="5"/>
                  </a:lnTo>
                  <a:lnTo>
                    <a:pt x="573" y="1"/>
                  </a:lnTo>
                  <a:lnTo>
                    <a:pt x="578" y="0"/>
                  </a:lnTo>
                  <a:lnTo>
                    <a:pt x="582" y="0"/>
                  </a:lnTo>
                  <a:lnTo>
                    <a:pt x="587" y="1"/>
                  </a:lnTo>
                  <a:lnTo>
                    <a:pt x="592" y="3"/>
                  </a:lnTo>
                  <a:lnTo>
                    <a:pt x="597" y="5"/>
                  </a:lnTo>
                  <a:lnTo>
                    <a:pt x="601" y="9"/>
                  </a:lnTo>
                  <a:lnTo>
                    <a:pt x="604" y="12"/>
                  </a:lnTo>
                  <a:lnTo>
                    <a:pt x="607" y="17"/>
                  </a:lnTo>
                  <a:lnTo>
                    <a:pt x="608" y="22"/>
                  </a:lnTo>
                  <a:lnTo>
                    <a:pt x="609" y="27"/>
                  </a:lnTo>
                  <a:lnTo>
                    <a:pt x="608" y="32"/>
                  </a:lnTo>
                  <a:close/>
                  <a:moveTo>
                    <a:pt x="370" y="353"/>
                  </a:moveTo>
                  <a:lnTo>
                    <a:pt x="250" y="635"/>
                  </a:lnTo>
                  <a:lnTo>
                    <a:pt x="240" y="630"/>
                  </a:lnTo>
                  <a:lnTo>
                    <a:pt x="230" y="625"/>
                  </a:lnTo>
                  <a:lnTo>
                    <a:pt x="220" y="620"/>
                  </a:lnTo>
                  <a:lnTo>
                    <a:pt x="208" y="614"/>
                  </a:lnTo>
                  <a:lnTo>
                    <a:pt x="320" y="337"/>
                  </a:lnTo>
                  <a:lnTo>
                    <a:pt x="323" y="330"/>
                  </a:lnTo>
                  <a:lnTo>
                    <a:pt x="327" y="324"/>
                  </a:lnTo>
                  <a:lnTo>
                    <a:pt x="331" y="320"/>
                  </a:lnTo>
                  <a:lnTo>
                    <a:pt x="336" y="318"/>
                  </a:lnTo>
                  <a:lnTo>
                    <a:pt x="341" y="316"/>
                  </a:lnTo>
                  <a:lnTo>
                    <a:pt x="347" y="316"/>
                  </a:lnTo>
                  <a:lnTo>
                    <a:pt x="352" y="316"/>
                  </a:lnTo>
                  <a:lnTo>
                    <a:pt x="356" y="318"/>
                  </a:lnTo>
                  <a:lnTo>
                    <a:pt x="361" y="320"/>
                  </a:lnTo>
                  <a:lnTo>
                    <a:pt x="364" y="323"/>
                  </a:lnTo>
                  <a:lnTo>
                    <a:pt x="368" y="327"/>
                  </a:lnTo>
                  <a:lnTo>
                    <a:pt x="370" y="331"/>
                  </a:lnTo>
                  <a:lnTo>
                    <a:pt x="372" y="336"/>
                  </a:lnTo>
                  <a:lnTo>
                    <a:pt x="372" y="341"/>
                  </a:lnTo>
                  <a:lnTo>
                    <a:pt x="372" y="346"/>
                  </a:lnTo>
                  <a:lnTo>
                    <a:pt x="370" y="353"/>
                  </a:lnTo>
                  <a:close/>
                  <a:moveTo>
                    <a:pt x="282" y="120"/>
                  </a:moveTo>
                  <a:lnTo>
                    <a:pt x="39" y="524"/>
                  </a:lnTo>
                  <a:lnTo>
                    <a:pt x="0" y="505"/>
                  </a:lnTo>
                  <a:lnTo>
                    <a:pt x="234" y="98"/>
                  </a:lnTo>
                  <a:lnTo>
                    <a:pt x="238" y="92"/>
                  </a:lnTo>
                  <a:lnTo>
                    <a:pt x="243" y="86"/>
                  </a:lnTo>
                  <a:lnTo>
                    <a:pt x="248" y="82"/>
                  </a:lnTo>
                  <a:lnTo>
                    <a:pt x="253" y="80"/>
                  </a:lnTo>
                  <a:lnTo>
                    <a:pt x="258" y="80"/>
                  </a:lnTo>
                  <a:lnTo>
                    <a:pt x="264" y="80"/>
                  </a:lnTo>
                  <a:lnTo>
                    <a:pt x="268" y="81"/>
                  </a:lnTo>
                  <a:lnTo>
                    <a:pt x="273" y="84"/>
                  </a:lnTo>
                  <a:lnTo>
                    <a:pt x="277" y="87"/>
                  </a:lnTo>
                  <a:lnTo>
                    <a:pt x="280" y="91"/>
                  </a:lnTo>
                  <a:lnTo>
                    <a:pt x="283" y="95"/>
                  </a:lnTo>
                  <a:lnTo>
                    <a:pt x="285" y="100"/>
                  </a:lnTo>
                  <a:lnTo>
                    <a:pt x="286" y="105"/>
                  </a:lnTo>
                  <a:lnTo>
                    <a:pt x="285" y="110"/>
                  </a:lnTo>
                  <a:lnTo>
                    <a:pt x="284" y="115"/>
                  </a:lnTo>
                  <a:lnTo>
                    <a:pt x="282" y="1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38"/>
            <p:cNvSpPr>
              <a:spLocks noEditPoints="1"/>
            </p:cNvSpPr>
            <p:nvPr/>
          </p:nvSpPr>
          <p:spPr bwMode="auto">
            <a:xfrm>
              <a:off x="5298" y="1797"/>
              <a:ext cx="678" cy="272"/>
            </a:xfrm>
            <a:custGeom>
              <a:avLst/>
              <a:gdLst>
                <a:gd name="T0" fmla="*/ 0 w 4069"/>
                <a:gd name="T1" fmla="*/ 0 h 1636"/>
                <a:gd name="T2" fmla="*/ 0 w 4069"/>
                <a:gd name="T3" fmla="*/ 0 h 1636"/>
                <a:gd name="T4" fmla="*/ 0 w 4069"/>
                <a:gd name="T5" fmla="*/ 0 h 1636"/>
                <a:gd name="T6" fmla="*/ 0 w 4069"/>
                <a:gd name="T7" fmla="*/ 0 h 1636"/>
                <a:gd name="T8" fmla="*/ 0 w 4069"/>
                <a:gd name="T9" fmla="*/ 0 h 1636"/>
                <a:gd name="T10" fmla="*/ 0 w 4069"/>
                <a:gd name="T11" fmla="*/ 0 h 1636"/>
                <a:gd name="T12" fmla="*/ 0 w 4069"/>
                <a:gd name="T13" fmla="*/ 0 h 1636"/>
                <a:gd name="T14" fmla="*/ 0 w 4069"/>
                <a:gd name="T15" fmla="*/ 0 h 1636"/>
                <a:gd name="T16" fmla="*/ 0 w 4069"/>
                <a:gd name="T17" fmla="*/ 0 h 1636"/>
                <a:gd name="T18" fmla="*/ 0 w 4069"/>
                <a:gd name="T19" fmla="*/ 0 h 1636"/>
                <a:gd name="T20" fmla="*/ 0 w 4069"/>
                <a:gd name="T21" fmla="*/ 0 h 1636"/>
                <a:gd name="T22" fmla="*/ 0 w 4069"/>
                <a:gd name="T23" fmla="*/ 0 h 1636"/>
                <a:gd name="T24" fmla="*/ 0 w 4069"/>
                <a:gd name="T25" fmla="*/ 0 h 1636"/>
                <a:gd name="T26" fmla="*/ 0 w 4069"/>
                <a:gd name="T27" fmla="*/ 0 h 1636"/>
                <a:gd name="T28" fmla="*/ 0 w 4069"/>
                <a:gd name="T29" fmla="*/ 0 h 1636"/>
                <a:gd name="T30" fmla="*/ 0 w 4069"/>
                <a:gd name="T31" fmla="*/ 0 h 1636"/>
                <a:gd name="T32" fmla="*/ 0 w 4069"/>
                <a:gd name="T33" fmla="*/ 0 h 1636"/>
                <a:gd name="T34" fmla="*/ 0 w 4069"/>
                <a:gd name="T35" fmla="*/ 0 h 1636"/>
                <a:gd name="T36" fmla="*/ 0 w 4069"/>
                <a:gd name="T37" fmla="*/ 0 h 1636"/>
                <a:gd name="T38" fmla="*/ 0 w 4069"/>
                <a:gd name="T39" fmla="*/ 0 h 1636"/>
                <a:gd name="T40" fmla="*/ 0 w 4069"/>
                <a:gd name="T41" fmla="*/ 0 h 1636"/>
                <a:gd name="T42" fmla="*/ 0 w 4069"/>
                <a:gd name="T43" fmla="*/ 0 h 1636"/>
                <a:gd name="T44" fmla="*/ 0 w 4069"/>
                <a:gd name="T45" fmla="*/ 0 h 1636"/>
                <a:gd name="T46" fmla="*/ 0 w 4069"/>
                <a:gd name="T47" fmla="*/ 0 h 1636"/>
                <a:gd name="T48" fmla="*/ 0 w 4069"/>
                <a:gd name="T49" fmla="*/ 0 h 1636"/>
                <a:gd name="T50" fmla="*/ 0 w 4069"/>
                <a:gd name="T51" fmla="*/ 0 h 1636"/>
                <a:gd name="T52" fmla="*/ 0 w 4069"/>
                <a:gd name="T53" fmla="*/ 0 h 1636"/>
                <a:gd name="T54" fmla="*/ 0 w 4069"/>
                <a:gd name="T55" fmla="*/ 0 h 1636"/>
                <a:gd name="T56" fmla="*/ 0 w 4069"/>
                <a:gd name="T57" fmla="*/ 0 h 1636"/>
                <a:gd name="T58" fmla="*/ 0 w 4069"/>
                <a:gd name="T59" fmla="*/ 0 h 1636"/>
                <a:gd name="T60" fmla="*/ 0 w 4069"/>
                <a:gd name="T61" fmla="*/ 0 h 1636"/>
                <a:gd name="T62" fmla="*/ 0 w 4069"/>
                <a:gd name="T63" fmla="*/ 0 h 1636"/>
                <a:gd name="T64" fmla="*/ 0 w 4069"/>
                <a:gd name="T65" fmla="*/ 0 h 1636"/>
                <a:gd name="T66" fmla="*/ 0 w 4069"/>
                <a:gd name="T67" fmla="*/ 0 h 1636"/>
                <a:gd name="T68" fmla="*/ 0 w 4069"/>
                <a:gd name="T69" fmla="*/ 0 h 1636"/>
                <a:gd name="T70" fmla="*/ 0 w 4069"/>
                <a:gd name="T71" fmla="*/ 0 h 1636"/>
                <a:gd name="T72" fmla="*/ 0 w 4069"/>
                <a:gd name="T73" fmla="*/ 0 h 1636"/>
                <a:gd name="T74" fmla="*/ 0 w 4069"/>
                <a:gd name="T75" fmla="*/ 0 h 1636"/>
                <a:gd name="T76" fmla="*/ 0 w 4069"/>
                <a:gd name="T77" fmla="*/ 0 h 1636"/>
                <a:gd name="T78" fmla="*/ 0 w 4069"/>
                <a:gd name="T79" fmla="*/ 0 h 1636"/>
                <a:gd name="T80" fmla="*/ 0 w 4069"/>
                <a:gd name="T81" fmla="*/ 0 h 1636"/>
                <a:gd name="T82" fmla="*/ 0 w 4069"/>
                <a:gd name="T83" fmla="*/ 0 h 1636"/>
                <a:gd name="T84" fmla="*/ 0 w 4069"/>
                <a:gd name="T85" fmla="*/ 0 h 1636"/>
                <a:gd name="T86" fmla="*/ 0 w 4069"/>
                <a:gd name="T87" fmla="*/ 0 h 1636"/>
                <a:gd name="T88" fmla="*/ 0 w 4069"/>
                <a:gd name="T89" fmla="*/ 0 h 1636"/>
                <a:gd name="T90" fmla="*/ 0 w 4069"/>
                <a:gd name="T91" fmla="*/ 0 h 1636"/>
                <a:gd name="T92" fmla="*/ 0 w 4069"/>
                <a:gd name="T93" fmla="*/ 0 h 1636"/>
                <a:gd name="T94" fmla="*/ 0 w 4069"/>
                <a:gd name="T95" fmla="*/ 0 h 1636"/>
                <a:gd name="T96" fmla="*/ 0 w 4069"/>
                <a:gd name="T97" fmla="*/ 0 h 1636"/>
                <a:gd name="T98" fmla="*/ 0 w 4069"/>
                <a:gd name="T99" fmla="*/ 0 h 1636"/>
                <a:gd name="T100" fmla="*/ 0 w 4069"/>
                <a:gd name="T101" fmla="*/ 0 h 1636"/>
                <a:gd name="T102" fmla="*/ 0 w 4069"/>
                <a:gd name="T103" fmla="*/ 0 h 1636"/>
                <a:gd name="T104" fmla="*/ 0 w 4069"/>
                <a:gd name="T105" fmla="*/ 0 h 1636"/>
                <a:gd name="T106" fmla="*/ 0 w 4069"/>
                <a:gd name="T107" fmla="*/ 0 h 1636"/>
                <a:gd name="T108" fmla="*/ 0 w 4069"/>
                <a:gd name="T109" fmla="*/ 0 h 1636"/>
                <a:gd name="T110" fmla="*/ 0 w 4069"/>
                <a:gd name="T111" fmla="*/ 0 h 1636"/>
                <a:gd name="T112" fmla="*/ 0 w 4069"/>
                <a:gd name="T113" fmla="*/ 0 h 1636"/>
                <a:gd name="T114" fmla="*/ 0 w 4069"/>
                <a:gd name="T115" fmla="*/ 0 h 1636"/>
                <a:gd name="T116" fmla="*/ 0 w 4069"/>
                <a:gd name="T117" fmla="*/ 0 h 1636"/>
                <a:gd name="T118" fmla="*/ 0 w 4069"/>
                <a:gd name="T119" fmla="*/ 0 h 1636"/>
                <a:gd name="T120" fmla="*/ 0 w 4069"/>
                <a:gd name="T121" fmla="*/ 0 h 1636"/>
                <a:gd name="T122" fmla="*/ 0 w 4069"/>
                <a:gd name="T123" fmla="*/ 0 h 1636"/>
                <a:gd name="T124" fmla="*/ 0 w 4069"/>
                <a:gd name="T125" fmla="*/ 0 h 16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069"/>
                <a:gd name="T190" fmla="*/ 0 h 1636"/>
                <a:gd name="T191" fmla="*/ 4069 w 4069"/>
                <a:gd name="T192" fmla="*/ 1636 h 16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069" h="1636">
                  <a:moveTo>
                    <a:pt x="3348" y="1278"/>
                  </a:moveTo>
                  <a:lnTo>
                    <a:pt x="3914" y="1279"/>
                  </a:lnTo>
                  <a:lnTo>
                    <a:pt x="3911" y="1239"/>
                  </a:lnTo>
                  <a:lnTo>
                    <a:pt x="3906" y="1202"/>
                  </a:lnTo>
                  <a:lnTo>
                    <a:pt x="3901" y="1167"/>
                  </a:lnTo>
                  <a:lnTo>
                    <a:pt x="3893" y="1134"/>
                  </a:lnTo>
                  <a:lnTo>
                    <a:pt x="3884" y="1104"/>
                  </a:lnTo>
                  <a:lnTo>
                    <a:pt x="3874" y="1074"/>
                  </a:lnTo>
                  <a:lnTo>
                    <a:pt x="3864" y="1047"/>
                  </a:lnTo>
                  <a:lnTo>
                    <a:pt x="3852" y="1022"/>
                  </a:lnTo>
                  <a:lnTo>
                    <a:pt x="3838" y="999"/>
                  </a:lnTo>
                  <a:lnTo>
                    <a:pt x="3824" y="978"/>
                  </a:lnTo>
                  <a:lnTo>
                    <a:pt x="3809" y="957"/>
                  </a:lnTo>
                  <a:lnTo>
                    <a:pt x="3792" y="939"/>
                  </a:lnTo>
                  <a:lnTo>
                    <a:pt x="3776" y="922"/>
                  </a:lnTo>
                  <a:lnTo>
                    <a:pt x="3757" y="906"/>
                  </a:lnTo>
                  <a:lnTo>
                    <a:pt x="3739" y="892"/>
                  </a:lnTo>
                  <a:lnTo>
                    <a:pt x="3719" y="877"/>
                  </a:lnTo>
                  <a:lnTo>
                    <a:pt x="3718" y="879"/>
                  </a:lnTo>
                  <a:lnTo>
                    <a:pt x="3717" y="881"/>
                  </a:lnTo>
                  <a:lnTo>
                    <a:pt x="3716" y="882"/>
                  </a:lnTo>
                  <a:lnTo>
                    <a:pt x="3696" y="911"/>
                  </a:lnTo>
                  <a:lnTo>
                    <a:pt x="3674" y="938"/>
                  </a:lnTo>
                  <a:lnTo>
                    <a:pt x="3654" y="965"/>
                  </a:lnTo>
                  <a:lnTo>
                    <a:pt x="3632" y="992"/>
                  </a:lnTo>
                  <a:lnTo>
                    <a:pt x="3610" y="1019"/>
                  </a:lnTo>
                  <a:lnTo>
                    <a:pt x="3588" y="1045"/>
                  </a:lnTo>
                  <a:lnTo>
                    <a:pt x="3565" y="1071"/>
                  </a:lnTo>
                  <a:lnTo>
                    <a:pt x="3542" y="1096"/>
                  </a:lnTo>
                  <a:lnTo>
                    <a:pt x="3520" y="1121"/>
                  </a:lnTo>
                  <a:lnTo>
                    <a:pt x="3496" y="1144"/>
                  </a:lnTo>
                  <a:lnTo>
                    <a:pt x="3473" y="1168"/>
                  </a:lnTo>
                  <a:lnTo>
                    <a:pt x="3448" y="1192"/>
                  </a:lnTo>
                  <a:lnTo>
                    <a:pt x="3423" y="1214"/>
                  </a:lnTo>
                  <a:lnTo>
                    <a:pt x="3399" y="1236"/>
                  </a:lnTo>
                  <a:lnTo>
                    <a:pt x="3373" y="1257"/>
                  </a:lnTo>
                  <a:lnTo>
                    <a:pt x="3348" y="1278"/>
                  </a:lnTo>
                  <a:close/>
                  <a:moveTo>
                    <a:pt x="3717" y="881"/>
                  </a:moveTo>
                  <a:lnTo>
                    <a:pt x="3716" y="882"/>
                  </a:lnTo>
                  <a:lnTo>
                    <a:pt x="3717" y="881"/>
                  </a:lnTo>
                  <a:close/>
                  <a:moveTo>
                    <a:pt x="3922" y="1293"/>
                  </a:moveTo>
                  <a:lnTo>
                    <a:pt x="3328" y="1293"/>
                  </a:lnTo>
                  <a:lnTo>
                    <a:pt x="3307" y="1308"/>
                  </a:lnTo>
                  <a:lnTo>
                    <a:pt x="3286" y="1323"/>
                  </a:lnTo>
                  <a:lnTo>
                    <a:pt x="3265" y="1337"/>
                  </a:lnTo>
                  <a:lnTo>
                    <a:pt x="3243" y="1351"/>
                  </a:lnTo>
                  <a:lnTo>
                    <a:pt x="3198" y="1379"/>
                  </a:lnTo>
                  <a:lnTo>
                    <a:pt x="3153" y="1405"/>
                  </a:lnTo>
                  <a:lnTo>
                    <a:pt x="3106" y="1429"/>
                  </a:lnTo>
                  <a:lnTo>
                    <a:pt x="3059" y="1452"/>
                  </a:lnTo>
                  <a:lnTo>
                    <a:pt x="3011" y="1474"/>
                  </a:lnTo>
                  <a:lnTo>
                    <a:pt x="2962" y="1495"/>
                  </a:lnTo>
                  <a:lnTo>
                    <a:pt x="2912" y="1515"/>
                  </a:lnTo>
                  <a:lnTo>
                    <a:pt x="2863" y="1534"/>
                  </a:lnTo>
                  <a:lnTo>
                    <a:pt x="2813" y="1552"/>
                  </a:lnTo>
                  <a:lnTo>
                    <a:pt x="2764" y="1569"/>
                  </a:lnTo>
                  <a:lnTo>
                    <a:pt x="2712" y="1587"/>
                  </a:lnTo>
                  <a:lnTo>
                    <a:pt x="2662" y="1603"/>
                  </a:lnTo>
                  <a:lnTo>
                    <a:pt x="2612" y="1620"/>
                  </a:lnTo>
                  <a:lnTo>
                    <a:pt x="2562" y="1636"/>
                  </a:lnTo>
                  <a:lnTo>
                    <a:pt x="2530" y="1610"/>
                  </a:lnTo>
                  <a:lnTo>
                    <a:pt x="2497" y="1588"/>
                  </a:lnTo>
                  <a:lnTo>
                    <a:pt x="2465" y="1565"/>
                  </a:lnTo>
                  <a:lnTo>
                    <a:pt x="2431" y="1546"/>
                  </a:lnTo>
                  <a:lnTo>
                    <a:pt x="2413" y="1537"/>
                  </a:lnTo>
                  <a:lnTo>
                    <a:pt x="2396" y="1528"/>
                  </a:lnTo>
                  <a:lnTo>
                    <a:pt x="2379" y="1520"/>
                  </a:lnTo>
                  <a:lnTo>
                    <a:pt x="2361" y="1513"/>
                  </a:lnTo>
                  <a:lnTo>
                    <a:pt x="2344" y="1506"/>
                  </a:lnTo>
                  <a:lnTo>
                    <a:pt x="2325" y="1500"/>
                  </a:lnTo>
                  <a:lnTo>
                    <a:pt x="2308" y="1494"/>
                  </a:lnTo>
                  <a:lnTo>
                    <a:pt x="2289" y="1488"/>
                  </a:lnTo>
                  <a:lnTo>
                    <a:pt x="2271" y="1484"/>
                  </a:lnTo>
                  <a:lnTo>
                    <a:pt x="2253" y="1480"/>
                  </a:lnTo>
                  <a:lnTo>
                    <a:pt x="2234" y="1477"/>
                  </a:lnTo>
                  <a:lnTo>
                    <a:pt x="2215" y="1474"/>
                  </a:lnTo>
                  <a:lnTo>
                    <a:pt x="2196" y="1472"/>
                  </a:lnTo>
                  <a:lnTo>
                    <a:pt x="2178" y="1471"/>
                  </a:lnTo>
                  <a:lnTo>
                    <a:pt x="2158" y="1471"/>
                  </a:lnTo>
                  <a:lnTo>
                    <a:pt x="2139" y="1471"/>
                  </a:lnTo>
                  <a:lnTo>
                    <a:pt x="2120" y="1472"/>
                  </a:lnTo>
                  <a:lnTo>
                    <a:pt x="2101" y="1474"/>
                  </a:lnTo>
                  <a:lnTo>
                    <a:pt x="2081" y="1477"/>
                  </a:lnTo>
                  <a:lnTo>
                    <a:pt x="2062" y="1480"/>
                  </a:lnTo>
                  <a:lnTo>
                    <a:pt x="2041" y="1484"/>
                  </a:lnTo>
                  <a:lnTo>
                    <a:pt x="2022" y="1489"/>
                  </a:lnTo>
                  <a:lnTo>
                    <a:pt x="2003" y="1496"/>
                  </a:lnTo>
                  <a:lnTo>
                    <a:pt x="1983" y="1502"/>
                  </a:lnTo>
                  <a:lnTo>
                    <a:pt x="1953" y="1514"/>
                  </a:lnTo>
                  <a:lnTo>
                    <a:pt x="1924" y="1527"/>
                  </a:lnTo>
                  <a:lnTo>
                    <a:pt x="1896" y="1542"/>
                  </a:lnTo>
                  <a:lnTo>
                    <a:pt x="1868" y="1557"/>
                  </a:lnTo>
                  <a:lnTo>
                    <a:pt x="1842" y="1574"/>
                  </a:lnTo>
                  <a:lnTo>
                    <a:pt x="1815" y="1593"/>
                  </a:lnTo>
                  <a:lnTo>
                    <a:pt x="1789" y="1611"/>
                  </a:lnTo>
                  <a:lnTo>
                    <a:pt x="1765" y="1632"/>
                  </a:lnTo>
                  <a:lnTo>
                    <a:pt x="1759" y="1636"/>
                  </a:lnTo>
                  <a:lnTo>
                    <a:pt x="1709" y="1616"/>
                  </a:lnTo>
                  <a:lnTo>
                    <a:pt x="1658" y="1596"/>
                  </a:lnTo>
                  <a:lnTo>
                    <a:pt x="1608" y="1575"/>
                  </a:lnTo>
                  <a:lnTo>
                    <a:pt x="1559" y="1553"/>
                  </a:lnTo>
                  <a:lnTo>
                    <a:pt x="1509" y="1529"/>
                  </a:lnTo>
                  <a:lnTo>
                    <a:pt x="1461" y="1505"/>
                  </a:lnTo>
                  <a:lnTo>
                    <a:pt x="1412" y="1479"/>
                  </a:lnTo>
                  <a:lnTo>
                    <a:pt x="1365" y="1453"/>
                  </a:lnTo>
                  <a:lnTo>
                    <a:pt x="1318" y="1424"/>
                  </a:lnTo>
                  <a:lnTo>
                    <a:pt x="1273" y="1394"/>
                  </a:lnTo>
                  <a:lnTo>
                    <a:pt x="1228" y="1363"/>
                  </a:lnTo>
                  <a:lnTo>
                    <a:pt x="1185" y="1330"/>
                  </a:lnTo>
                  <a:lnTo>
                    <a:pt x="1164" y="1313"/>
                  </a:lnTo>
                  <a:lnTo>
                    <a:pt x="1143" y="1296"/>
                  </a:lnTo>
                  <a:lnTo>
                    <a:pt x="1122" y="1279"/>
                  </a:lnTo>
                  <a:lnTo>
                    <a:pt x="1102" y="1260"/>
                  </a:lnTo>
                  <a:lnTo>
                    <a:pt x="1082" y="1242"/>
                  </a:lnTo>
                  <a:lnTo>
                    <a:pt x="1062" y="1222"/>
                  </a:lnTo>
                  <a:lnTo>
                    <a:pt x="1043" y="1203"/>
                  </a:lnTo>
                  <a:lnTo>
                    <a:pt x="1024" y="1183"/>
                  </a:lnTo>
                  <a:lnTo>
                    <a:pt x="994" y="1150"/>
                  </a:lnTo>
                  <a:lnTo>
                    <a:pt x="965" y="1115"/>
                  </a:lnTo>
                  <a:lnTo>
                    <a:pt x="938" y="1080"/>
                  </a:lnTo>
                  <a:lnTo>
                    <a:pt x="914" y="1043"/>
                  </a:lnTo>
                  <a:lnTo>
                    <a:pt x="890" y="1007"/>
                  </a:lnTo>
                  <a:lnTo>
                    <a:pt x="868" y="969"/>
                  </a:lnTo>
                  <a:lnTo>
                    <a:pt x="848" y="932"/>
                  </a:lnTo>
                  <a:lnTo>
                    <a:pt x="830" y="893"/>
                  </a:lnTo>
                  <a:lnTo>
                    <a:pt x="812" y="854"/>
                  </a:lnTo>
                  <a:lnTo>
                    <a:pt x="797" y="814"/>
                  </a:lnTo>
                  <a:lnTo>
                    <a:pt x="784" y="774"/>
                  </a:lnTo>
                  <a:lnTo>
                    <a:pt x="772" y="732"/>
                  </a:lnTo>
                  <a:lnTo>
                    <a:pt x="762" y="691"/>
                  </a:lnTo>
                  <a:lnTo>
                    <a:pt x="753" y="648"/>
                  </a:lnTo>
                  <a:lnTo>
                    <a:pt x="746" y="605"/>
                  </a:lnTo>
                  <a:lnTo>
                    <a:pt x="740" y="562"/>
                  </a:lnTo>
                  <a:lnTo>
                    <a:pt x="719" y="545"/>
                  </a:lnTo>
                  <a:lnTo>
                    <a:pt x="697" y="527"/>
                  </a:lnTo>
                  <a:lnTo>
                    <a:pt x="675" y="511"/>
                  </a:lnTo>
                  <a:lnTo>
                    <a:pt x="651" y="494"/>
                  </a:lnTo>
                  <a:lnTo>
                    <a:pt x="629" y="478"/>
                  </a:lnTo>
                  <a:lnTo>
                    <a:pt x="605" y="463"/>
                  </a:lnTo>
                  <a:lnTo>
                    <a:pt x="582" y="447"/>
                  </a:lnTo>
                  <a:lnTo>
                    <a:pt x="559" y="433"/>
                  </a:lnTo>
                  <a:lnTo>
                    <a:pt x="514" y="405"/>
                  </a:lnTo>
                  <a:lnTo>
                    <a:pt x="472" y="382"/>
                  </a:lnTo>
                  <a:lnTo>
                    <a:pt x="436" y="361"/>
                  </a:lnTo>
                  <a:lnTo>
                    <a:pt x="407" y="345"/>
                  </a:lnTo>
                  <a:lnTo>
                    <a:pt x="393" y="337"/>
                  </a:lnTo>
                  <a:lnTo>
                    <a:pt x="383" y="329"/>
                  </a:lnTo>
                  <a:lnTo>
                    <a:pt x="379" y="323"/>
                  </a:lnTo>
                  <a:lnTo>
                    <a:pt x="375" y="318"/>
                  </a:lnTo>
                  <a:lnTo>
                    <a:pt x="372" y="314"/>
                  </a:lnTo>
                  <a:lnTo>
                    <a:pt x="369" y="308"/>
                  </a:lnTo>
                  <a:lnTo>
                    <a:pt x="365" y="297"/>
                  </a:lnTo>
                  <a:lnTo>
                    <a:pt x="361" y="286"/>
                  </a:lnTo>
                  <a:lnTo>
                    <a:pt x="360" y="272"/>
                  </a:lnTo>
                  <a:lnTo>
                    <a:pt x="359" y="257"/>
                  </a:lnTo>
                  <a:lnTo>
                    <a:pt x="314" y="238"/>
                  </a:lnTo>
                  <a:lnTo>
                    <a:pt x="269" y="220"/>
                  </a:lnTo>
                  <a:lnTo>
                    <a:pt x="224" y="201"/>
                  </a:lnTo>
                  <a:lnTo>
                    <a:pt x="179" y="181"/>
                  </a:lnTo>
                  <a:lnTo>
                    <a:pt x="134" y="163"/>
                  </a:lnTo>
                  <a:lnTo>
                    <a:pt x="90" y="143"/>
                  </a:lnTo>
                  <a:lnTo>
                    <a:pt x="45" y="124"/>
                  </a:lnTo>
                  <a:lnTo>
                    <a:pt x="0" y="105"/>
                  </a:lnTo>
                  <a:lnTo>
                    <a:pt x="0" y="0"/>
                  </a:lnTo>
                  <a:lnTo>
                    <a:pt x="897" y="115"/>
                  </a:lnTo>
                  <a:lnTo>
                    <a:pt x="916" y="142"/>
                  </a:lnTo>
                  <a:lnTo>
                    <a:pt x="934" y="170"/>
                  </a:lnTo>
                  <a:lnTo>
                    <a:pt x="955" y="197"/>
                  </a:lnTo>
                  <a:lnTo>
                    <a:pt x="976" y="222"/>
                  </a:lnTo>
                  <a:lnTo>
                    <a:pt x="999" y="247"/>
                  </a:lnTo>
                  <a:lnTo>
                    <a:pt x="1021" y="270"/>
                  </a:lnTo>
                  <a:lnTo>
                    <a:pt x="1045" y="294"/>
                  </a:lnTo>
                  <a:lnTo>
                    <a:pt x="1068" y="316"/>
                  </a:lnTo>
                  <a:lnTo>
                    <a:pt x="1079" y="325"/>
                  </a:lnTo>
                  <a:lnTo>
                    <a:pt x="1088" y="334"/>
                  </a:lnTo>
                  <a:lnTo>
                    <a:pt x="1097" y="343"/>
                  </a:lnTo>
                  <a:lnTo>
                    <a:pt x="1106" y="351"/>
                  </a:lnTo>
                  <a:lnTo>
                    <a:pt x="1127" y="367"/>
                  </a:lnTo>
                  <a:lnTo>
                    <a:pt x="1148" y="385"/>
                  </a:lnTo>
                  <a:lnTo>
                    <a:pt x="1171" y="400"/>
                  </a:lnTo>
                  <a:lnTo>
                    <a:pt x="1193" y="417"/>
                  </a:lnTo>
                  <a:lnTo>
                    <a:pt x="1216" y="432"/>
                  </a:lnTo>
                  <a:lnTo>
                    <a:pt x="1239" y="447"/>
                  </a:lnTo>
                  <a:lnTo>
                    <a:pt x="1262" y="464"/>
                  </a:lnTo>
                  <a:lnTo>
                    <a:pt x="1285" y="479"/>
                  </a:lnTo>
                  <a:lnTo>
                    <a:pt x="1320" y="502"/>
                  </a:lnTo>
                  <a:lnTo>
                    <a:pt x="1356" y="524"/>
                  </a:lnTo>
                  <a:lnTo>
                    <a:pt x="1392" y="546"/>
                  </a:lnTo>
                  <a:lnTo>
                    <a:pt x="1428" y="566"/>
                  </a:lnTo>
                  <a:lnTo>
                    <a:pt x="1466" y="587"/>
                  </a:lnTo>
                  <a:lnTo>
                    <a:pt x="1503" y="607"/>
                  </a:lnTo>
                  <a:lnTo>
                    <a:pt x="1541" y="626"/>
                  </a:lnTo>
                  <a:lnTo>
                    <a:pt x="1579" y="647"/>
                  </a:lnTo>
                  <a:lnTo>
                    <a:pt x="1620" y="666"/>
                  </a:lnTo>
                  <a:lnTo>
                    <a:pt x="1662" y="686"/>
                  </a:lnTo>
                  <a:lnTo>
                    <a:pt x="1704" y="704"/>
                  </a:lnTo>
                  <a:lnTo>
                    <a:pt x="1746" y="723"/>
                  </a:lnTo>
                  <a:lnTo>
                    <a:pt x="1788" y="739"/>
                  </a:lnTo>
                  <a:lnTo>
                    <a:pt x="1831" y="754"/>
                  </a:lnTo>
                  <a:lnTo>
                    <a:pt x="1875" y="769"/>
                  </a:lnTo>
                  <a:lnTo>
                    <a:pt x="1918" y="783"/>
                  </a:lnTo>
                  <a:lnTo>
                    <a:pt x="1961" y="795"/>
                  </a:lnTo>
                  <a:lnTo>
                    <a:pt x="2004" y="807"/>
                  </a:lnTo>
                  <a:lnTo>
                    <a:pt x="2047" y="817"/>
                  </a:lnTo>
                  <a:lnTo>
                    <a:pt x="2089" y="826"/>
                  </a:lnTo>
                  <a:lnTo>
                    <a:pt x="2132" y="834"/>
                  </a:lnTo>
                  <a:lnTo>
                    <a:pt x="2174" y="841"/>
                  </a:lnTo>
                  <a:lnTo>
                    <a:pt x="2216" y="847"/>
                  </a:lnTo>
                  <a:lnTo>
                    <a:pt x="2257" y="851"/>
                  </a:lnTo>
                  <a:lnTo>
                    <a:pt x="2292" y="854"/>
                  </a:lnTo>
                  <a:lnTo>
                    <a:pt x="2328" y="856"/>
                  </a:lnTo>
                  <a:lnTo>
                    <a:pt x="2364" y="857"/>
                  </a:lnTo>
                  <a:lnTo>
                    <a:pt x="2400" y="857"/>
                  </a:lnTo>
                  <a:lnTo>
                    <a:pt x="2436" y="856"/>
                  </a:lnTo>
                  <a:lnTo>
                    <a:pt x="2472" y="854"/>
                  </a:lnTo>
                  <a:lnTo>
                    <a:pt x="2509" y="852"/>
                  </a:lnTo>
                  <a:lnTo>
                    <a:pt x="2544" y="848"/>
                  </a:lnTo>
                  <a:lnTo>
                    <a:pt x="2581" y="842"/>
                  </a:lnTo>
                  <a:lnTo>
                    <a:pt x="2617" y="837"/>
                  </a:lnTo>
                  <a:lnTo>
                    <a:pt x="2654" y="830"/>
                  </a:lnTo>
                  <a:lnTo>
                    <a:pt x="2691" y="823"/>
                  </a:lnTo>
                  <a:lnTo>
                    <a:pt x="2728" y="814"/>
                  </a:lnTo>
                  <a:lnTo>
                    <a:pt x="2765" y="805"/>
                  </a:lnTo>
                  <a:lnTo>
                    <a:pt x="2803" y="793"/>
                  </a:lnTo>
                  <a:lnTo>
                    <a:pt x="2840" y="781"/>
                  </a:lnTo>
                  <a:lnTo>
                    <a:pt x="2877" y="768"/>
                  </a:lnTo>
                  <a:lnTo>
                    <a:pt x="2914" y="753"/>
                  </a:lnTo>
                  <a:lnTo>
                    <a:pt x="2952" y="738"/>
                  </a:lnTo>
                  <a:lnTo>
                    <a:pt x="2990" y="722"/>
                  </a:lnTo>
                  <a:lnTo>
                    <a:pt x="3028" y="704"/>
                  </a:lnTo>
                  <a:lnTo>
                    <a:pt x="3066" y="685"/>
                  </a:lnTo>
                  <a:lnTo>
                    <a:pt x="3105" y="665"/>
                  </a:lnTo>
                  <a:lnTo>
                    <a:pt x="3143" y="644"/>
                  </a:lnTo>
                  <a:lnTo>
                    <a:pt x="3182" y="621"/>
                  </a:lnTo>
                  <a:lnTo>
                    <a:pt x="3221" y="598"/>
                  </a:lnTo>
                  <a:lnTo>
                    <a:pt x="3258" y="572"/>
                  </a:lnTo>
                  <a:lnTo>
                    <a:pt x="3298" y="547"/>
                  </a:lnTo>
                  <a:lnTo>
                    <a:pt x="3337" y="519"/>
                  </a:lnTo>
                  <a:lnTo>
                    <a:pt x="3376" y="489"/>
                  </a:lnTo>
                  <a:lnTo>
                    <a:pt x="3416" y="460"/>
                  </a:lnTo>
                  <a:lnTo>
                    <a:pt x="3455" y="428"/>
                  </a:lnTo>
                  <a:lnTo>
                    <a:pt x="3337" y="428"/>
                  </a:lnTo>
                  <a:lnTo>
                    <a:pt x="3337" y="298"/>
                  </a:lnTo>
                  <a:lnTo>
                    <a:pt x="3339" y="292"/>
                  </a:lnTo>
                  <a:lnTo>
                    <a:pt x="3446" y="183"/>
                  </a:lnTo>
                  <a:lnTo>
                    <a:pt x="3939" y="183"/>
                  </a:lnTo>
                  <a:lnTo>
                    <a:pt x="4069" y="294"/>
                  </a:lnTo>
                  <a:lnTo>
                    <a:pt x="4069" y="428"/>
                  </a:lnTo>
                  <a:lnTo>
                    <a:pt x="3864" y="428"/>
                  </a:lnTo>
                  <a:lnTo>
                    <a:pt x="3864" y="458"/>
                  </a:lnTo>
                  <a:lnTo>
                    <a:pt x="3863" y="487"/>
                  </a:lnTo>
                  <a:lnTo>
                    <a:pt x="3860" y="517"/>
                  </a:lnTo>
                  <a:lnTo>
                    <a:pt x="3857" y="546"/>
                  </a:lnTo>
                  <a:lnTo>
                    <a:pt x="3853" y="574"/>
                  </a:lnTo>
                  <a:lnTo>
                    <a:pt x="3847" y="602"/>
                  </a:lnTo>
                  <a:lnTo>
                    <a:pt x="3840" y="630"/>
                  </a:lnTo>
                  <a:lnTo>
                    <a:pt x="3832" y="657"/>
                  </a:lnTo>
                  <a:lnTo>
                    <a:pt x="3824" y="685"/>
                  </a:lnTo>
                  <a:lnTo>
                    <a:pt x="3814" y="711"/>
                  </a:lnTo>
                  <a:lnTo>
                    <a:pt x="3802" y="737"/>
                  </a:lnTo>
                  <a:lnTo>
                    <a:pt x="3790" y="764"/>
                  </a:lnTo>
                  <a:lnTo>
                    <a:pt x="3777" y="789"/>
                  </a:lnTo>
                  <a:lnTo>
                    <a:pt x="3761" y="815"/>
                  </a:lnTo>
                  <a:lnTo>
                    <a:pt x="3746" y="840"/>
                  </a:lnTo>
                  <a:lnTo>
                    <a:pt x="3729" y="866"/>
                  </a:lnTo>
                  <a:lnTo>
                    <a:pt x="3748" y="879"/>
                  </a:lnTo>
                  <a:lnTo>
                    <a:pt x="3768" y="895"/>
                  </a:lnTo>
                  <a:lnTo>
                    <a:pt x="3786" y="911"/>
                  </a:lnTo>
                  <a:lnTo>
                    <a:pt x="3803" y="930"/>
                  </a:lnTo>
                  <a:lnTo>
                    <a:pt x="3821" y="948"/>
                  </a:lnTo>
                  <a:lnTo>
                    <a:pt x="3836" y="969"/>
                  </a:lnTo>
                  <a:lnTo>
                    <a:pt x="3851" y="991"/>
                  </a:lnTo>
                  <a:lnTo>
                    <a:pt x="3864" y="1016"/>
                  </a:lnTo>
                  <a:lnTo>
                    <a:pt x="3877" y="1042"/>
                  </a:lnTo>
                  <a:lnTo>
                    <a:pt x="3889" y="1070"/>
                  </a:lnTo>
                  <a:lnTo>
                    <a:pt x="3900" y="1100"/>
                  </a:lnTo>
                  <a:lnTo>
                    <a:pt x="3908" y="1133"/>
                  </a:lnTo>
                  <a:lnTo>
                    <a:pt x="3916" y="1168"/>
                  </a:lnTo>
                  <a:lnTo>
                    <a:pt x="3922" y="1205"/>
                  </a:lnTo>
                  <a:lnTo>
                    <a:pt x="3926" y="1244"/>
                  </a:lnTo>
                  <a:lnTo>
                    <a:pt x="3929" y="1286"/>
                  </a:lnTo>
                  <a:lnTo>
                    <a:pt x="3929" y="1293"/>
                  </a:lnTo>
                  <a:lnTo>
                    <a:pt x="3922" y="1293"/>
                  </a:lnTo>
                  <a:close/>
                  <a:moveTo>
                    <a:pt x="3536" y="1081"/>
                  </a:moveTo>
                  <a:lnTo>
                    <a:pt x="3559" y="1055"/>
                  </a:lnTo>
                  <a:lnTo>
                    <a:pt x="3582" y="1029"/>
                  </a:lnTo>
                  <a:lnTo>
                    <a:pt x="3605" y="1002"/>
                  </a:lnTo>
                  <a:lnTo>
                    <a:pt x="3627" y="975"/>
                  </a:lnTo>
                  <a:lnTo>
                    <a:pt x="3649" y="947"/>
                  </a:lnTo>
                  <a:lnTo>
                    <a:pt x="3670" y="919"/>
                  </a:lnTo>
                  <a:lnTo>
                    <a:pt x="3691" y="892"/>
                  </a:lnTo>
                  <a:lnTo>
                    <a:pt x="3712" y="863"/>
                  </a:lnTo>
                  <a:lnTo>
                    <a:pt x="3730" y="838"/>
                  </a:lnTo>
                  <a:lnTo>
                    <a:pt x="3746" y="813"/>
                  </a:lnTo>
                  <a:lnTo>
                    <a:pt x="3761" y="786"/>
                  </a:lnTo>
                  <a:lnTo>
                    <a:pt x="3775" y="761"/>
                  </a:lnTo>
                  <a:lnTo>
                    <a:pt x="3787" y="734"/>
                  </a:lnTo>
                  <a:lnTo>
                    <a:pt x="3799" y="707"/>
                  </a:lnTo>
                  <a:lnTo>
                    <a:pt x="3810" y="681"/>
                  </a:lnTo>
                  <a:lnTo>
                    <a:pt x="3818" y="653"/>
                  </a:lnTo>
                  <a:lnTo>
                    <a:pt x="3826" y="626"/>
                  </a:lnTo>
                  <a:lnTo>
                    <a:pt x="3832" y="599"/>
                  </a:lnTo>
                  <a:lnTo>
                    <a:pt x="3837" y="571"/>
                  </a:lnTo>
                  <a:lnTo>
                    <a:pt x="3842" y="544"/>
                  </a:lnTo>
                  <a:lnTo>
                    <a:pt x="3845" y="515"/>
                  </a:lnTo>
                  <a:lnTo>
                    <a:pt x="3848" y="486"/>
                  </a:lnTo>
                  <a:lnTo>
                    <a:pt x="3849" y="458"/>
                  </a:lnTo>
                  <a:lnTo>
                    <a:pt x="3850" y="428"/>
                  </a:lnTo>
                  <a:lnTo>
                    <a:pt x="3783" y="428"/>
                  </a:lnTo>
                  <a:lnTo>
                    <a:pt x="3772" y="458"/>
                  </a:lnTo>
                  <a:lnTo>
                    <a:pt x="3759" y="487"/>
                  </a:lnTo>
                  <a:lnTo>
                    <a:pt x="3747" y="517"/>
                  </a:lnTo>
                  <a:lnTo>
                    <a:pt x="3734" y="546"/>
                  </a:lnTo>
                  <a:lnTo>
                    <a:pt x="3721" y="574"/>
                  </a:lnTo>
                  <a:lnTo>
                    <a:pt x="3706" y="602"/>
                  </a:lnTo>
                  <a:lnTo>
                    <a:pt x="3691" y="630"/>
                  </a:lnTo>
                  <a:lnTo>
                    <a:pt x="3675" y="656"/>
                  </a:lnTo>
                  <a:lnTo>
                    <a:pt x="3660" y="683"/>
                  </a:lnTo>
                  <a:lnTo>
                    <a:pt x="3643" y="709"/>
                  </a:lnTo>
                  <a:lnTo>
                    <a:pt x="3625" y="735"/>
                  </a:lnTo>
                  <a:lnTo>
                    <a:pt x="3608" y="760"/>
                  </a:lnTo>
                  <a:lnTo>
                    <a:pt x="3589" y="784"/>
                  </a:lnTo>
                  <a:lnTo>
                    <a:pt x="3571" y="809"/>
                  </a:lnTo>
                  <a:lnTo>
                    <a:pt x="3551" y="832"/>
                  </a:lnTo>
                  <a:lnTo>
                    <a:pt x="3531" y="856"/>
                  </a:lnTo>
                  <a:lnTo>
                    <a:pt x="3510" y="879"/>
                  </a:lnTo>
                  <a:lnTo>
                    <a:pt x="3490" y="902"/>
                  </a:lnTo>
                  <a:lnTo>
                    <a:pt x="3468" y="923"/>
                  </a:lnTo>
                  <a:lnTo>
                    <a:pt x="3447" y="945"/>
                  </a:lnTo>
                  <a:lnTo>
                    <a:pt x="3424" y="966"/>
                  </a:lnTo>
                  <a:lnTo>
                    <a:pt x="3402" y="987"/>
                  </a:lnTo>
                  <a:lnTo>
                    <a:pt x="3378" y="1007"/>
                  </a:lnTo>
                  <a:lnTo>
                    <a:pt x="3356" y="1027"/>
                  </a:lnTo>
                  <a:lnTo>
                    <a:pt x="3331" y="1046"/>
                  </a:lnTo>
                  <a:lnTo>
                    <a:pt x="3307" y="1065"/>
                  </a:lnTo>
                  <a:lnTo>
                    <a:pt x="3282" y="1083"/>
                  </a:lnTo>
                  <a:lnTo>
                    <a:pt x="3257" y="1100"/>
                  </a:lnTo>
                  <a:lnTo>
                    <a:pt x="3232" y="1118"/>
                  </a:lnTo>
                  <a:lnTo>
                    <a:pt x="3206" y="1134"/>
                  </a:lnTo>
                  <a:lnTo>
                    <a:pt x="3180" y="1151"/>
                  </a:lnTo>
                  <a:lnTo>
                    <a:pt x="3153" y="1167"/>
                  </a:lnTo>
                  <a:lnTo>
                    <a:pt x="3086" y="1204"/>
                  </a:lnTo>
                  <a:lnTo>
                    <a:pt x="3018" y="1239"/>
                  </a:lnTo>
                  <a:lnTo>
                    <a:pt x="2947" y="1269"/>
                  </a:lnTo>
                  <a:lnTo>
                    <a:pt x="2874" y="1297"/>
                  </a:lnTo>
                  <a:lnTo>
                    <a:pt x="2802" y="1323"/>
                  </a:lnTo>
                  <a:lnTo>
                    <a:pt x="2727" y="1344"/>
                  </a:lnTo>
                  <a:lnTo>
                    <a:pt x="2651" y="1363"/>
                  </a:lnTo>
                  <a:lnTo>
                    <a:pt x="2575" y="1378"/>
                  </a:lnTo>
                  <a:lnTo>
                    <a:pt x="2497" y="1390"/>
                  </a:lnTo>
                  <a:lnTo>
                    <a:pt x="2421" y="1399"/>
                  </a:lnTo>
                  <a:lnTo>
                    <a:pt x="2343" y="1405"/>
                  </a:lnTo>
                  <a:lnTo>
                    <a:pt x="2265" y="1408"/>
                  </a:lnTo>
                  <a:lnTo>
                    <a:pt x="2187" y="1407"/>
                  </a:lnTo>
                  <a:lnTo>
                    <a:pt x="2109" y="1401"/>
                  </a:lnTo>
                  <a:lnTo>
                    <a:pt x="2032" y="1394"/>
                  </a:lnTo>
                  <a:lnTo>
                    <a:pt x="1955" y="1383"/>
                  </a:lnTo>
                  <a:lnTo>
                    <a:pt x="1880" y="1369"/>
                  </a:lnTo>
                  <a:lnTo>
                    <a:pt x="1805" y="1350"/>
                  </a:lnTo>
                  <a:lnTo>
                    <a:pt x="1731" y="1329"/>
                  </a:lnTo>
                  <a:lnTo>
                    <a:pt x="1658" y="1304"/>
                  </a:lnTo>
                  <a:lnTo>
                    <a:pt x="1588" y="1276"/>
                  </a:lnTo>
                  <a:lnTo>
                    <a:pt x="1518" y="1244"/>
                  </a:lnTo>
                  <a:lnTo>
                    <a:pt x="1450" y="1208"/>
                  </a:lnTo>
                  <a:lnTo>
                    <a:pt x="1385" y="1169"/>
                  </a:lnTo>
                  <a:lnTo>
                    <a:pt x="1322" y="1126"/>
                  </a:lnTo>
                  <a:lnTo>
                    <a:pt x="1261" y="1079"/>
                  </a:lnTo>
                  <a:lnTo>
                    <a:pt x="1202" y="1029"/>
                  </a:lnTo>
                  <a:lnTo>
                    <a:pt x="1146" y="976"/>
                  </a:lnTo>
                  <a:lnTo>
                    <a:pt x="1093" y="917"/>
                  </a:lnTo>
                  <a:lnTo>
                    <a:pt x="1044" y="856"/>
                  </a:lnTo>
                  <a:lnTo>
                    <a:pt x="997" y="791"/>
                  </a:lnTo>
                  <a:lnTo>
                    <a:pt x="954" y="722"/>
                  </a:lnTo>
                  <a:lnTo>
                    <a:pt x="940" y="700"/>
                  </a:lnTo>
                  <a:lnTo>
                    <a:pt x="927" y="679"/>
                  </a:lnTo>
                  <a:lnTo>
                    <a:pt x="915" y="657"/>
                  </a:lnTo>
                  <a:lnTo>
                    <a:pt x="901" y="637"/>
                  </a:lnTo>
                  <a:lnTo>
                    <a:pt x="888" y="616"/>
                  </a:lnTo>
                  <a:lnTo>
                    <a:pt x="876" y="597"/>
                  </a:lnTo>
                  <a:lnTo>
                    <a:pt x="862" y="577"/>
                  </a:lnTo>
                  <a:lnTo>
                    <a:pt x="849" y="558"/>
                  </a:lnTo>
                  <a:lnTo>
                    <a:pt x="823" y="522"/>
                  </a:lnTo>
                  <a:lnTo>
                    <a:pt x="797" y="486"/>
                  </a:lnTo>
                  <a:lnTo>
                    <a:pt x="770" y="452"/>
                  </a:lnTo>
                  <a:lnTo>
                    <a:pt x="743" y="420"/>
                  </a:lnTo>
                  <a:lnTo>
                    <a:pt x="375" y="264"/>
                  </a:lnTo>
                  <a:lnTo>
                    <a:pt x="375" y="275"/>
                  </a:lnTo>
                  <a:lnTo>
                    <a:pt x="377" y="286"/>
                  </a:lnTo>
                  <a:lnTo>
                    <a:pt x="379" y="296"/>
                  </a:lnTo>
                  <a:lnTo>
                    <a:pt x="383" y="304"/>
                  </a:lnTo>
                  <a:lnTo>
                    <a:pt x="388" y="312"/>
                  </a:lnTo>
                  <a:lnTo>
                    <a:pt x="395" y="319"/>
                  </a:lnTo>
                  <a:lnTo>
                    <a:pt x="403" y="325"/>
                  </a:lnTo>
                  <a:lnTo>
                    <a:pt x="414" y="332"/>
                  </a:lnTo>
                  <a:lnTo>
                    <a:pt x="443" y="348"/>
                  </a:lnTo>
                  <a:lnTo>
                    <a:pt x="479" y="368"/>
                  </a:lnTo>
                  <a:lnTo>
                    <a:pt x="521" y="393"/>
                  </a:lnTo>
                  <a:lnTo>
                    <a:pt x="566" y="420"/>
                  </a:lnTo>
                  <a:lnTo>
                    <a:pt x="590" y="435"/>
                  </a:lnTo>
                  <a:lnTo>
                    <a:pt x="614" y="450"/>
                  </a:lnTo>
                  <a:lnTo>
                    <a:pt x="640" y="466"/>
                  </a:lnTo>
                  <a:lnTo>
                    <a:pt x="665" y="482"/>
                  </a:lnTo>
                  <a:lnTo>
                    <a:pt x="688" y="500"/>
                  </a:lnTo>
                  <a:lnTo>
                    <a:pt x="712" y="517"/>
                  </a:lnTo>
                  <a:lnTo>
                    <a:pt x="734" y="535"/>
                  </a:lnTo>
                  <a:lnTo>
                    <a:pt x="755" y="555"/>
                  </a:lnTo>
                  <a:lnTo>
                    <a:pt x="772" y="578"/>
                  </a:lnTo>
                  <a:lnTo>
                    <a:pt x="789" y="602"/>
                  </a:lnTo>
                  <a:lnTo>
                    <a:pt x="805" y="624"/>
                  </a:lnTo>
                  <a:lnTo>
                    <a:pt x="819" y="647"/>
                  </a:lnTo>
                  <a:lnTo>
                    <a:pt x="846" y="690"/>
                  </a:lnTo>
                  <a:lnTo>
                    <a:pt x="871" y="732"/>
                  </a:lnTo>
                  <a:lnTo>
                    <a:pt x="891" y="773"/>
                  </a:lnTo>
                  <a:lnTo>
                    <a:pt x="911" y="812"/>
                  </a:lnTo>
                  <a:lnTo>
                    <a:pt x="928" y="850"/>
                  </a:lnTo>
                  <a:lnTo>
                    <a:pt x="944" y="887"/>
                  </a:lnTo>
                  <a:lnTo>
                    <a:pt x="962" y="924"/>
                  </a:lnTo>
                  <a:lnTo>
                    <a:pt x="979" y="961"/>
                  </a:lnTo>
                  <a:lnTo>
                    <a:pt x="997" y="997"/>
                  </a:lnTo>
                  <a:lnTo>
                    <a:pt x="1016" y="1032"/>
                  </a:lnTo>
                  <a:lnTo>
                    <a:pt x="1026" y="1049"/>
                  </a:lnTo>
                  <a:lnTo>
                    <a:pt x="1038" y="1066"/>
                  </a:lnTo>
                  <a:lnTo>
                    <a:pt x="1050" y="1082"/>
                  </a:lnTo>
                  <a:lnTo>
                    <a:pt x="1062" y="1098"/>
                  </a:lnTo>
                  <a:lnTo>
                    <a:pt x="1075" y="1115"/>
                  </a:lnTo>
                  <a:lnTo>
                    <a:pt x="1090" y="1130"/>
                  </a:lnTo>
                  <a:lnTo>
                    <a:pt x="1105" y="1147"/>
                  </a:lnTo>
                  <a:lnTo>
                    <a:pt x="1122" y="1162"/>
                  </a:lnTo>
                  <a:lnTo>
                    <a:pt x="1141" y="1179"/>
                  </a:lnTo>
                  <a:lnTo>
                    <a:pt x="1162" y="1197"/>
                  </a:lnTo>
                  <a:lnTo>
                    <a:pt x="1182" y="1214"/>
                  </a:lnTo>
                  <a:lnTo>
                    <a:pt x="1204" y="1230"/>
                  </a:lnTo>
                  <a:lnTo>
                    <a:pt x="1225" y="1246"/>
                  </a:lnTo>
                  <a:lnTo>
                    <a:pt x="1247" y="1261"/>
                  </a:lnTo>
                  <a:lnTo>
                    <a:pt x="1269" y="1277"/>
                  </a:lnTo>
                  <a:lnTo>
                    <a:pt x="1292" y="1291"/>
                  </a:lnTo>
                  <a:lnTo>
                    <a:pt x="1338" y="1318"/>
                  </a:lnTo>
                  <a:lnTo>
                    <a:pt x="1385" y="1344"/>
                  </a:lnTo>
                  <a:lnTo>
                    <a:pt x="1432" y="1368"/>
                  </a:lnTo>
                  <a:lnTo>
                    <a:pt x="1481" y="1391"/>
                  </a:lnTo>
                  <a:lnTo>
                    <a:pt x="1530" y="1412"/>
                  </a:lnTo>
                  <a:lnTo>
                    <a:pt x="1580" y="1432"/>
                  </a:lnTo>
                  <a:lnTo>
                    <a:pt x="1631" y="1451"/>
                  </a:lnTo>
                  <a:lnTo>
                    <a:pt x="1682" y="1469"/>
                  </a:lnTo>
                  <a:lnTo>
                    <a:pt x="1733" y="1485"/>
                  </a:lnTo>
                  <a:lnTo>
                    <a:pt x="1784" y="1501"/>
                  </a:lnTo>
                  <a:lnTo>
                    <a:pt x="1836" y="1516"/>
                  </a:lnTo>
                  <a:lnTo>
                    <a:pt x="1886" y="1530"/>
                  </a:lnTo>
                  <a:lnTo>
                    <a:pt x="1866" y="1541"/>
                  </a:lnTo>
                  <a:lnTo>
                    <a:pt x="1816" y="1526"/>
                  </a:lnTo>
                  <a:lnTo>
                    <a:pt x="1765" y="1512"/>
                  </a:lnTo>
                  <a:lnTo>
                    <a:pt x="1715" y="1496"/>
                  </a:lnTo>
                  <a:lnTo>
                    <a:pt x="1664" y="1479"/>
                  </a:lnTo>
                  <a:lnTo>
                    <a:pt x="1614" y="1461"/>
                  </a:lnTo>
                  <a:lnTo>
                    <a:pt x="1564" y="1442"/>
                  </a:lnTo>
                  <a:lnTo>
                    <a:pt x="1515" y="1422"/>
                  </a:lnTo>
                  <a:lnTo>
                    <a:pt x="1467" y="1400"/>
                  </a:lnTo>
                  <a:lnTo>
                    <a:pt x="1419" y="1378"/>
                  </a:lnTo>
                  <a:lnTo>
                    <a:pt x="1372" y="1354"/>
                  </a:lnTo>
                  <a:lnTo>
                    <a:pt x="1324" y="1328"/>
                  </a:lnTo>
                  <a:lnTo>
                    <a:pt x="1279" y="1301"/>
                  </a:lnTo>
                  <a:lnTo>
                    <a:pt x="1258" y="1287"/>
                  </a:lnTo>
                  <a:lnTo>
                    <a:pt x="1235" y="1271"/>
                  </a:lnTo>
                  <a:lnTo>
                    <a:pt x="1214" y="1256"/>
                  </a:lnTo>
                  <a:lnTo>
                    <a:pt x="1192" y="1241"/>
                  </a:lnTo>
                  <a:lnTo>
                    <a:pt x="1172" y="1224"/>
                  </a:lnTo>
                  <a:lnTo>
                    <a:pt x="1151" y="1208"/>
                  </a:lnTo>
                  <a:lnTo>
                    <a:pt x="1131" y="1191"/>
                  </a:lnTo>
                  <a:lnTo>
                    <a:pt x="1111" y="1173"/>
                  </a:lnTo>
                  <a:lnTo>
                    <a:pt x="1095" y="1157"/>
                  </a:lnTo>
                  <a:lnTo>
                    <a:pt x="1079" y="1141"/>
                  </a:lnTo>
                  <a:lnTo>
                    <a:pt x="1064" y="1125"/>
                  </a:lnTo>
                  <a:lnTo>
                    <a:pt x="1051" y="1109"/>
                  </a:lnTo>
                  <a:lnTo>
                    <a:pt x="1038" y="1091"/>
                  </a:lnTo>
                  <a:lnTo>
                    <a:pt x="1026" y="1075"/>
                  </a:lnTo>
                  <a:lnTo>
                    <a:pt x="1015" y="1057"/>
                  </a:lnTo>
                  <a:lnTo>
                    <a:pt x="1004" y="1040"/>
                  </a:lnTo>
                  <a:lnTo>
                    <a:pt x="984" y="1005"/>
                  </a:lnTo>
                  <a:lnTo>
                    <a:pt x="966" y="968"/>
                  </a:lnTo>
                  <a:lnTo>
                    <a:pt x="948" y="932"/>
                  </a:lnTo>
                  <a:lnTo>
                    <a:pt x="931" y="893"/>
                  </a:lnTo>
                  <a:lnTo>
                    <a:pt x="916" y="858"/>
                  </a:lnTo>
                  <a:lnTo>
                    <a:pt x="899" y="823"/>
                  </a:lnTo>
                  <a:lnTo>
                    <a:pt x="881" y="786"/>
                  </a:lnTo>
                  <a:lnTo>
                    <a:pt x="861" y="748"/>
                  </a:lnTo>
                  <a:lnTo>
                    <a:pt x="840" y="709"/>
                  </a:lnTo>
                  <a:lnTo>
                    <a:pt x="816" y="669"/>
                  </a:lnTo>
                  <a:lnTo>
                    <a:pt x="789" y="628"/>
                  </a:lnTo>
                  <a:lnTo>
                    <a:pt x="758" y="583"/>
                  </a:lnTo>
                  <a:lnTo>
                    <a:pt x="764" y="625"/>
                  </a:lnTo>
                  <a:lnTo>
                    <a:pt x="771" y="665"/>
                  </a:lnTo>
                  <a:lnTo>
                    <a:pt x="780" y="705"/>
                  </a:lnTo>
                  <a:lnTo>
                    <a:pt x="791" y="745"/>
                  </a:lnTo>
                  <a:lnTo>
                    <a:pt x="803" y="784"/>
                  </a:lnTo>
                  <a:lnTo>
                    <a:pt x="816" y="822"/>
                  </a:lnTo>
                  <a:lnTo>
                    <a:pt x="832" y="860"/>
                  </a:lnTo>
                  <a:lnTo>
                    <a:pt x="848" y="898"/>
                  </a:lnTo>
                  <a:lnTo>
                    <a:pt x="865" y="934"/>
                  </a:lnTo>
                  <a:lnTo>
                    <a:pt x="885" y="969"/>
                  </a:lnTo>
                  <a:lnTo>
                    <a:pt x="906" y="1005"/>
                  </a:lnTo>
                  <a:lnTo>
                    <a:pt x="929" y="1040"/>
                  </a:lnTo>
                  <a:lnTo>
                    <a:pt x="954" y="1074"/>
                  </a:lnTo>
                  <a:lnTo>
                    <a:pt x="979" y="1108"/>
                  </a:lnTo>
                  <a:lnTo>
                    <a:pt x="1006" y="1141"/>
                  </a:lnTo>
                  <a:lnTo>
                    <a:pt x="1036" y="1173"/>
                  </a:lnTo>
                  <a:lnTo>
                    <a:pt x="1067" y="1206"/>
                  </a:lnTo>
                  <a:lnTo>
                    <a:pt x="1100" y="1239"/>
                  </a:lnTo>
                  <a:lnTo>
                    <a:pt x="1136" y="1270"/>
                  </a:lnTo>
                  <a:lnTo>
                    <a:pt x="1173" y="1301"/>
                  </a:lnTo>
                  <a:lnTo>
                    <a:pt x="1212" y="1332"/>
                  </a:lnTo>
                  <a:lnTo>
                    <a:pt x="1252" y="1362"/>
                  </a:lnTo>
                  <a:lnTo>
                    <a:pt x="1294" y="1390"/>
                  </a:lnTo>
                  <a:lnTo>
                    <a:pt x="1338" y="1418"/>
                  </a:lnTo>
                  <a:lnTo>
                    <a:pt x="1384" y="1445"/>
                  </a:lnTo>
                  <a:lnTo>
                    <a:pt x="1432" y="1473"/>
                  </a:lnTo>
                  <a:lnTo>
                    <a:pt x="1481" y="1499"/>
                  </a:lnTo>
                  <a:lnTo>
                    <a:pt x="1532" y="1524"/>
                  </a:lnTo>
                  <a:lnTo>
                    <a:pt x="1586" y="1549"/>
                  </a:lnTo>
                  <a:lnTo>
                    <a:pt x="1641" y="1573"/>
                  </a:lnTo>
                  <a:lnTo>
                    <a:pt x="1697" y="1597"/>
                  </a:lnTo>
                  <a:lnTo>
                    <a:pt x="1757" y="1620"/>
                  </a:lnTo>
                  <a:lnTo>
                    <a:pt x="1783" y="1598"/>
                  </a:lnTo>
                  <a:lnTo>
                    <a:pt x="1810" y="1578"/>
                  </a:lnTo>
                  <a:lnTo>
                    <a:pt x="1838" y="1559"/>
                  </a:lnTo>
                  <a:lnTo>
                    <a:pt x="1865" y="1542"/>
                  </a:lnTo>
                  <a:lnTo>
                    <a:pt x="1893" y="1526"/>
                  </a:lnTo>
                  <a:lnTo>
                    <a:pt x="1922" y="1512"/>
                  </a:lnTo>
                  <a:lnTo>
                    <a:pt x="1949" y="1500"/>
                  </a:lnTo>
                  <a:lnTo>
                    <a:pt x="1978" y="1488"/>
                  </a:lnTo>
                  <a:lnTo>
                    <a:pt x="1995" y="1482"/>
                  </a:lnTo>
                  <a:lnTo>
                    <a:pt x="2014" y="1476"/>
                  </a:lnTo>
                  <a:lnTo>
                    <a:pt x="2032" y="1471"/>
                  </a:lnTo>
                  <a:lnTo>
                    <a:pt x="2051" y="1467"/>
                  </a:lnTo>
                  <a:lnTo>
                    <a:pt x="2068" y="1464"/>
                  </a:lnTo>
                  <a:lnTo>
                    <a:pt x="2087" y="1461"/>
                  </a:lnTo>
                  <a:lnTo>
                    <a:pt x="2105" y="1459"/>
                  </a:lnTo>
                  <a:lnTo>
                    <a:pt x="2123" y="1457"/>
                  </a:lnTo>
                  <a:lnTo>
                    <a:pt x="2142" y="1456"/>
                  </a:lnTo>
                  <a:lnTo>
                    <a:pt x="2160" y="1456"/>
                  </a:lnTo>
                  <a:lnTo>
                    <a:pt x="2179" y="1456"/>
                  </a:lnTo>
                  <a:lnTo>
                    <a:pt x="2197" y="1457"/>
                  </a:lnTo>
                  <a:lnTo>
                    <a:pt x="2216" y="1459"/>
                  </a:lnTo>
                  <a:lnTo>
                    <a:pt x="2234" y="1461"/>
                  </a:lnTo>
                  <a:lnTo>
                    <a:pt x="2253" y="1464"/>
                  </a:lnTo>
                  <a:lnTo>
                    <a:pt x="2271" y="1467"/>
                  </a:lnTo>
                  <a:lnTo>
                    <a:pt x="2289" y="1472"/>
                  </a:lnTo>
                  <a:lnTo>
                    <a:pt x="2308" y="1476"/>
                  </a:lnTo>
                  <a:lnTo>
                    <a:pt x="2326" y="1482"/>
                  </a:lnTo>
                  <a:lnTo>
                    <a:pt x="2345" y="1488"/>
                  </a:lnTo>
                  <a:lnTo>
                    <a:pt x="2363" y="1496"/>
                  </a:lnTo>
                  <a:lnTo>
                    <a:pt x="2382" y="1504"/>
                  </a:lnTo>
                  <a:lnTo>
                    <a:pt x="2400" y="1512"/>
                  </a:lnTo>
                  <a:lnTo>
                    <a:pt x="2418" y="1521"/>
                  </a:lnTo>
                  <a:lnTo>
                    <a:pt x="2437" y="1531"/>
                  </a:lnTo>
                  <a:lnTo>
                    <a:pt x="2454" y="1542"/>
                  </a:lnTo>
                  <a:lnTo>
                    <a:pt x="2473" y="1553"/>
                  </a:lnTo>
                  <a:lnTo>
                    <a:pt x="2491" y="1564"/>
                  </a:lnTo>
                  <a:lnTo>
                    <a:pt x="2510" y="1578"/>
                  </a:lnTo>
                  <a:lnTo>
                    <a:pt x="2528" y="1591"/>
                  </a:lnTo>
                  <a:lnTo>
                    <a:pt x="2547" y="1604"/>
                  </a:lnTo>
                  <a:lnTo>
                    <a:pt x="2565" y="1620"/>
                  </a:lnTo>
                  <a:lnTo>
                    <a:pt x="2613" y="1604"/>
                  </a:lnTo>
                  <a:lnTo>
                    <a:pt x="2662" y="1588"/>
                  </a:lnTo>
                  <a:lnTo>
                    <a:pt x="2711" y="1571"/>
                  </a:lnTo>
                  <a:lnTo>
                    <a:pt x="2761" y="1555"/>
                  </a:lnTo>
                  <a:lnTo>
                    <a:pt x="2810" y="1538"/>
                  </a:lnTo>
                  <a:lnTo>
                    <a:pt x="2859" y="1519"/>
                  </a:lnTo>
                  <a:lnTo>
                    <a:pt x="2908" y="1501"/>
                  </a:lnTo>
                  <a:lnTo>
                    <a:pt x="2956" y="1481"/>
                  </a:lnTo>
                  <a:lnTo>
                    <a:pt x="2970" y="1475"/>
                  </a:lnTo>
                  <a:lnTo>
                    <a:pt x="2984" y="1469"/>
                  </a:lnTo>
                  <a:lnTo>
                    <a:pt x="2953" y="1478"/>
                  </a:lnTo>
                  <a:lnTo>
                    <a:pt x="2922" y="1486"/>
                  </a:lnTo>
                  <a:lnTo>
                    <a:pt x="2891" y="1495"/>
                  </a:lnTo>
                  <a:lnTo>
                    <a:pt x="2860" y="1502"/>
                  </a:lnTo>
                  <a:lnTo>
                    <a:pt x="2796" y="1515"/>
                  </a:lnTo>
                  <a:lnTo>
                    <a:pt x="2733" y="1526"/>
                  </a:lnTo>
                  <a:lnTo>
                    <a:pt x="2668" y="1537"/>
                  </a:lnTo>
                  <a:lnTo>
                    <a:pt x="2605" y="1545"/>
                  </a:lnTo>
                  <a:lnTo>
                    <a:pt x="2541" y="1551"/>
                  </a:lnTo>
                  <a:lnTo>
                    <a:pt x="2478" y="1556"/>
                  </a:lnTo>
                  <a:lnTo>
                    <a:pt x="2454" y="1542"/>
                  </a:lnTo>
                  <a:lnTo>
                    <a:pt x="2494" y="1540"/>
                  </a:lnTo>
                  <a:lnTo>
                    <a:pt x="2534" y="1538"/>
                  </a:lnTo>
                  <a:lnTo>
                    <a:pt x="2575" y="1534"/>
                  </a:lnTo>
                  <a:lnTo>
                    <a:pt x="2615" y="1529"/>
                  </a:lnTo>
                  <a:lnTo>
                    <a:pt x="2656" y="1524"/>
                  </a:lnTo>
                  <a:lnTo>
                    <a:pt x="2697" y="1519"/>
                  </a:lnTo>
                  <a:lnTo>
                    <a:pt x="2738" y="1513"/>
                  </a:lnTo>
                  <a:lnTo>
                    <a:pt x="2778" y="1505"/>
                  </a:lnTo>
                  <a:lnTo>
                    <a:pt x="2819" y="1498"/>
                  </a:lnTo>
                  <a:lnTo>
                    <a:pt x="2859" y="1488"/>
                  </a:lnTo>
                  <a:lnTo>
                    <a:pt x="2899" y="1479"/>
                  </a:lnTo>
                  <a:lnTo>
                    <a:pt x="2939" y="1469"/>
                  </a:lnTo>
                  <a:lnTo>
                    <a:pt x="2978" y="1458"/>
                  </a:lnTo>
                  <a:lnTo>
                    <a:pt x="3017" y="1445"/>
                  </a:lnTo>
                  <a:lnTo>
                    <a:pt x="3054" y="1433"/>
                  </a:lnTo>
                  <a:lnTo>
                    <a:pt x="3092" y="1420"/>
                  </a:lnTo>
                  <a:lnTo>
                    <a:pt x="3122" y="1406"/>
                  </a:lnTo>
                  <a:lnTo>
                    <a:pt x="3153" y="1389"/>
                  </a:lnTo>
                  <a:lnTo>
                    <a:pt x="3184" y="1373"/>
                  </a:lnTo>
                  <a:lnTo>
                    <a:pt x="3213" y="1354"/>
                  </a:lnTo>
                  <a:lnTo>
                    <a:pt x="3243" y="1335"/>
                  </a:lnTo>
                  <a:lnTo>
                    <a:pt x="3273" y="1315"/>
                  </a:lnTo>
                  <a:lnTo>
                    <a:pt x="3302" y="1294"/>
                  </a:lnTo>
                  <a:lnTo>
                    <a:pt x="3330" y="1272"/>
                  </a:lnTo>
                  <a:lnTo>
                    <a:pt x="3358" y="1250"/>
                  </a:lnTo>
                  <a:lnTo>
                    <a:pt x="3386" y="1227"/>
                  </a:lnTo>
                  <a:lnTo>
                    <a:pt x="3412" y="1204"/>
                  </a:lnTo>
                  <a:lnTo>
                    <a:pt x="3438" y="1179"/>
                  </a:lnTo>
                  <a:lnTo>
                    <a:pt x="3463" y="1156"/>
                  </a:lnTo>
                  <a:lnTo>
                    <a:pt x="3488" y="1131"/>
                  </a:lnTo>
                  <a:lnTo>
                    <a:pt x="3513" y="1106"/>
                  </a:lnTo>
                  <a:lnTo>
                    <a:pt x="3536" y="1081"/>
                  </a:lnTo>
                  <a:close/>
                  <a:moveTo>
                    <a:pt x="3767" y="428"/>
                  </a:moveTo>
                  <a:lnTo>
                    <a:pt x="3670" y="428"/>
                  </a:lnTo>
                  <a:lnTo>
                    <a:pt x="3647" y="479"/>
                  </a:lnTo>
                  <a:lnTo>
                    <a:pt x="3620" y="529"/>
                  </a:lnTo>
                  <a:lnTo>
                    <a:pt x="3591" y="577"/>
                  </a:lnTo>
                  <a:lnTo>
                    <a:pt x="3561" y="622"/>
                  </a:lnTo>
                  <a:lnTo>
                    <a:pt x="3528" y="666"/>
                  </a:lnTo>
                  <a:lnTo>
                    <a:pt x="3493" y="709"/>
                  </a:lnTo>
                  <a:lnTo>
                    <a:pt x="3455" y="749"/>
                  </a:lnTo>
                  <a:lnTo>
                    <a:pt x="3416" y="788"/>
                  </a:lnTo>
                  <a:lnTo>
                    <a:pt x="3375" y="825"/>
                  </a:lnTo>
                  <a:lnTo>
                    <a:pt x="3333" y="860"/>
                  </a:lnTo>
                  <a:lnTo>
                    <a:pt x="3289" y="893"/>
                  </a:lnTo>
                  <a:lnTo>
                    <a:pt x="3243" y="924"/>
                  </a:lnTo>
                  <a:lnTo>
                    <a:pt x="3196" y="954"/>
                  </a:lnTo>
                  <a:lnTo>
                    <a:pt x="3148" y="982"/>
                  </a:lnTo>
                  <a:lnTo>
                    <a:pt x="3099" y="1008"/>
                  </a:lnTo>
                  <a:lnTo>
                    <a:pt x="3048" y="1032"/>
                  </a:lnTo>
                  <a:lnTo>
                    <a:pt x="2996" y="1055"/>
                  </a:lnTo>
                  <a:lnTo>
                    <a:pt x="2944" y="1076"/>
                  </a:lnTo>
                  <a:lnTo>
                    <a:pt x="2892" y="1095"/>
                  </a:lnTo>
                  <a:lnTo>
                    <a:pt x="2837" y="1114"/>
                  </a:lnTo>
                  <a:lnTo>
                    <a:pt x="2783" y="1129"/>
                  </a:lnTo>
                  <a:lnTo>
                    <a:pt x="2729" y="1143"/>
                  </a:lnTo>
                  <a:lnTo>
                    <a:pt x="2674" y="1157"/>
                  </a:lnTo>
                  <a:lnTo>
                    <a:pt x="2618" y="1168"/>
                  </a:lnTo>
                  <a:lnTo>
                    <a:pt x="2563" y="1177"/>
                  </a:lnTo>
                  <a:lnTo>
                    <a:pt x="2507" y="1185"/>
                  </a:lnTo>
                  <a:lnTo>
                    <a:pt x="2451" y="1192"/>
                  </a:lnTo>
                  <a:lnTo>
                    <a:pt x="2396" y="1197"/>
                  </a:lnTo>
                  <a:lnTo>
                    <a:pt x="2342" y="1200"/>
                  </a:lnTo>
                  <a:lnTo>
                    <a:pt x="2287" y="1202"/>
                  </a:lnTo>
                  <a:lnTo>
                    <a:pt x="2233" y="1203"/>
                  </a:lnTo>
                  <a:lnTo>
                    <a:pt x="2180" y="1201"/>
                  </a:lnTo>
                  <a:lnTo>
                    <a:pt x="2177" y="1201"/>
                  </a:lnTo>
                  <a:lnTo>
                    <a:pt x="2148" y="1200"/>
                  </a:lnTo>
                  <a:lnTo>
                    <a:pt x="2118" y="1198"/>
                  </a:lnTo>
                  <a:lnTo>
                    <a:pt x="2090" y="1195"/>
                  </a:lnTo>
                  <a:lnTo>
                    <a:pt x="2060" y="1192"/>
                  </a:lnTo>
                  <a:lnTo>
                    <a:pt x="2031" y="1187"/>
                  </a:lnTo>
                  <a:lnTo>
                    <a:pt x="2002" y="1183"/>
                  </a:lnTo>
                  <a:lnTo>
                    <a:pt x="1973" y="1177"/>
                  </a:lnTo>
                  <a:lnTo>
                    <a:pt x="1944" y="1172"/>
                  </a:lnTo>
                  <a:lnTo>
                    <a:pt x="1914" y="1165"/>
                  </a:lnTo>
                  <a:lnTo>
                    <a:pt x="1886" y="1158"/>
                  </a:lnTo>
                  <a:lnTo>
                    <a:pt x="1857" y="1151"/>
                  </a:lnTo>
                  <a:lnTo>
                    <a:pt x="1827" y="1141"/>
                  </a:lnTo>
                  <a:lnTo>
                    <a:pt x="1799" y="1132"/>
                  </a:lnTo>
                  <a:lnTo>
                    <a:pt x="1770" y="1123"/>
                  </a:lnTo>
                  <a:lnTo>
                    <a:pt x="1741" y="1113"/>
                  </a:lnTo>
                  <a:lnTo>
                    <a:pt x="1713" y="1101"/>
                  </a:lnTo>
                  <a:lnTo>
                    <a:pt x="1684" y="1089"/>
                  </a:lnTo>
                  <a:lnTo>
                    <a:pt x="1655" y="1077"/>
                  </a:lnTo>
                  <a:lnTo>
                    <a:pt x="1627" y="1064"/>
                  </a:lnTo>
                  <a:lnTo>
                    <a:pt x="1598" y="1050"/>
                  </a:lnTo>
                  <a:lnTo>
                    <a:pt x="1569" y="1036"/>
                  </a:lnTo>
                  <a:lnTo>
                    <a:pt x="1542" y="1021"/>
                  </a:lnTo>
                  <a:lnTo>
                    <a:pt x="1513" y="1004"/>
                  </a:lnTo>
                  <a:lnTo>
                    <a:pt x="1485" y="988"/>
                  </a:lnTo>
                  <a:lnTo>
                    <a:pt x="1457" y="970"/>
                  </a:lnTo>
                  <a:lnTo>
                    <a:pt x="1429" y="953"/>
                  </a:lnTo>
                  <a:lnTo>
                    <a:pt x="1400" y="935"/>
                  </a:lnTo>
                  <a:lnTo>
                    <a:pt x="1373" y="915"/>
                  </a:lnTo>
                  <a:lnTo>
                    <a:pt x="1345" y="896"/>
                  </a:lnTo>
                  <a:lnTo>
                    <a:pt x="1317" y="874"/>
                  </a:lnTo>
                  <a:lnTo>
                    <a:pt x="1290" y="854"/>
                  </a:lnTo>
                  <a:lnTo>
                    <a:pt x="1262" y="831"/>
                  </a:lnTo>
                  <a:lnTo>
                    <a:pt x="1217" y="793"/>
                  </a:lnTo>
                  <a:lnTo>
                    <a:pt x="1173" y="754"/>
                  </a:lnTo>
                  <a:lnTo>
                    <a:pt x="1130" y="715"/>
                  </a:lnTo>
                  <a:lnTo>
                    <a:pt x="1087" y="673"/>
                  </a:lnTo>
                  <a:lnTo>
                    <a:pt x="1046" y="631"/>
                  </a:lnTo>
                  <a:lnTo>
                    <a:pt x="1006" y="588"/>
                  </a:lnTo>
                  <a:lnTo>
                    <a:pt x="967" y="544"/>
                  </a:lnTo>
                  <a:lnTo>
                    <a:pt x="928" y="499"/>
                  </a:lnTo>
                  <a:lnTo>
                    <a:pt x="773" y="433"/>
                  </a:lnTo>
                  <a:lnTo>
                    <a:pt x="796" y="461"/>
                  </a:lnTo>
                  <a:lnTo>
                    <a:pt x="818" y="489"/>
                  </a:lnTo>
                  <a:lnTo>
                    <a:pt x="840" y="519"/>
                  </a:lnTo>
                  <a:lnTo>
                    <a:pt x="861" y="550"/>
                  </a:lnTo>
                  <a:lnTo>
                    <a:pt x="875" y="569"/>
                  </a:lnTo>
                  <a:lnTo>
                    <a:pt x="888" y="589"/>
                  </a:lnTo>
                  <a:lnTo>
                    <a:pt x="901" y="608"/>
                  </a:lnTo>
                  <a:lnTo>
                    <a:pt x="914" y="629"/>
                  </a:lnTo>
                  <a:lnTo>
                    <a:pt x="927" y="649"/>
                  </a:lnTo>
                  <a:lnTo>
                    <a:pt x="940" y="670"/>
                  </a:lnTo>
                  <a:lnTo>
                    <a:pt x="953" y="692"/>
                  </a:lnTo>
                  <a:lnTo>
                    <a:pt x="966" y="715"/>
                  </a:lnTo>
                  <a:lnTo>
                    <a:pt x="1009" y="783"/>
                  </a:lnTo>
                  <a:lnTo>
                    <a:pt x="1055" y="848"/>
                  </a:lnTo>
                  <a:lnTo>
                    <a:pt x="1105" y="908"/>
                  </a:lnTo>
                  <a:lnTo>
                    <a:pt x="1157" y="965"/>
                  </a:lnTo>
                  <a:lnTo>
                    <a:pt x="1213" y="1019"/>
                  </a:lnTo>
                  <a:lnTo>
                    <a:pt x="1271" y="1069"/>
                  </a:lnTo>
                  <a:lnTo>
                    <a:pt x="1332" y="1115"/>
                  </a:lnTo>
                  <a:lnTo>
                    <a:pt x="1394" y="1157"/>
                  </a:lnTo>
                  <a:lnTo>
                    <a:pt x="1459" y="1196"/>
                  </a:lnTo>
                  <a:lnTo>
                    <a:pt x="1526" y="1230"/>
                  </a:lnTo>
                  <a:lnTo>
                    <a:pt x="1595" y="1262"/>
                  </a:lnTo>
                  <a:lnTo>
                    <a:pt x="1666" y="1291"/>
                  </a:lnTo>
                  <a:lnTo>
                    <a:pt x="1737" y="1315"/>
                  </a:lnTo>
                  <a:lnTo>
                    <a:pt x="1810" y="1337"/>
                  </a:lnTo>
                  <a:lnTo>
                    <a:pt x="1884" y="1354"/>
                  </a:lnTo>
                  <a:lnTo>
                    <a:pt x="1960" y="1369"/>
                  </a:lnTo>
                  <a:lnTo>
                    <a:pt x="2035" y="1380"/>
                  </a:lnTo>
                  <a:lnTo>
                    <a:pt x="2111" y="1387"/>
                  </a:lnTo>
                  <a:lnTo>
                    <a:pt x="2188" y="1391"/>
                  </a:lnTo>
                  <a:lnTo>
                    <a:pt x="2266" y="1392"/>
                  </a:lnTo>
                  <a:lnTo>
                    <a:pt x="2343" y="1390"/>
                  </a:lnTo>
                  <a:lnTo>
                    <a:pt x="2419" y="1384"/>
                  </a:lnTo>
                  <a:lnTo>
                    <a:pt x="2496" y="1376"/>
                  </a:lnTo>
                  <a:lnTo>
                    <a:pt x="2573" y="1364"/>
                  </a:lnTo>
                  <a:lnTo>
                    <a:pt x="2648" y="1348"/>
                  </a:lnTo>
                  <a:lnTo>
                    <a:pt x="2724" y="1330"/>
                  </a:lnTo>
                  <a:lnTo>
                    <a:pt x="2798" y="1308"/>
                  </a:lnTo>
                  <a:lnTo>
                    <a:pt x="2870" y="1284"/>
                  </a:lnTo>
                  <a:lnTo>
                    <a:pt x="2941" y="1255"/>
                  </a:lnTo>
                  <a:lnTo>
                    <a:pt x="3012" y="1224"/>
                  </a:lnTo>
                  <a:lnTo>
                    <a:pt x="3079" y="1191"/>
                  </a:lnTo>
                  <a:lnTo>
                    <a:pt x="3146" y="1154"/>
                  </a:lnTo>
                  <a:lnTo>
                    <a:pt x="3172" y="1138"/>
                  </a:lnTo>
                  <a:lnTo>
                    <a:pt x="3198" y="1122"/>
                  </a:lnTo>
                  <a:lnTo>
                    <a:pt x="3223" y="1106"/>
                  </a:lnTo>
                  <a:lnTo>
                    <a:pt x="3248" y="1089"/>
                  </a:lnTo>
                  <a:lnTo>
                    <a:pt x="3273" y="1071"/>
                  </a:lnTo>
                  <a:lnTo>
                    <a:pt x="3297" y="1053"/>
                  </a:lnTo>
                  <a:lnTo>
                    <a:pt x="3321" y="1035"/>
                  </a:lnTo>
                  <a:lnTo>
                    <a:pt x="3345" y="1016"/>
                  </a:lnTo>
                  <a:lnTo>
                    <a:pt x="3368" y="997"/>
                  </a:lnTo>
                  <a:lnTo>
                    <a:pt x="3391" y="977"/>
                  </a:lnTo>
                  <a:lnTo>
                    <a:pt x="3413" y="956"/>
                  </a:lnTo>
                  <a:lnTo>
                    <a:pt x="3435" y="936"/>
                  </a:lnTo>
                  <a:lnTo>
                    <a:pt x="3456" y="914"/>
                  </a:lnTo>
                  <a:lnTo>
                    <a:pt x="3478" y="893"/>
                  </a:lnTo>
                  <a:lnTo>
                    <a:pt x="3498" y="871"/>
                  </a:lnTo>
                  <a:lnTo>
                    <a:pt x="3519" y="849"/>
                  </a:lnTo>
                  <a:lnTo>
                    <a:pt x="3538" y="825"/>
                  </a:lnTo>
                  <a:lnTo>
                    <a:pt x="3557" y="802"/>
                  </a:lnTo>
                  <a:lnTo>
                    <a:pt x="3576" y="778"/>
                  </a:lnTo>
                  <a:lnTo>
                    <a:pt x="3593" y="753"/>
                  </a:lnTo>
                  <a:lnTo>
                    <a:pt x="3611" y="729"/>
                  </a:lnTo>
                  <a:lnTo>
                    <a:pt x="3628" y="704"/>
                  </a:lnTo>
                  <a:lnTo>
                    <a:pt x="3645" y="679"/>
                  </a:lnTo>
                  <a:lnTo>
                    <a:pt x="3661" y="652"/>
                  </a:lnTo>
                  <a:lnTo>
                    <a:pt x="3676" y="625"/>
                  </a:lnTo>
                  <a:lnTo>
                    <a:pt x="3691" y="599"/>
                  </a:lnTo>
                  <a:lnTo>
                    <a:pt x="3705" y="571"/>
                  </a:lnTo>
                  <a:lnTo>
                    <a:pt x="3718" y="544"/>
                  </a:lnTo>
                  <a:lnTo>
                    <a:pt x="3732" y="515"/>
                  </a:lnTo>
                  <a:lnTo>
                    <a:pt x="3744" y="486"/>
                  </a:lnTo>
                  <a:lnTo>
                    <a:pt x="3756" y="458"/>
                  </a:lnTo>
                  <a:lnTo>
                    <a:pt x="3767" y="428"/>
                  </a:lnTo>
                  <a:close/>
                  <a:moveTo>
                    <a:pt x="3654" y="428"/>
                  </a:moveTo>
                  <a:lnTo>
                    <a:pt x="3596" y="428"/>
                  </a:lnTo>
                  <a:lnTo>
                    <a:pt x="3557" y="467"/>
                  </a:lnTo>
                  <a:lnTo>
                    <a:pt x="3518" y="505"/>
                  </a:lnTo>
                  <a:lnTo>
                    <a:pt x="3480" y="540"/>
                  </a:lnTo>
                  <a:lnTo>
                    <a:pt x="3443" y="575"/>
                  </a:lnTo>
                  <a:lnTo>
                    <a:pt x="3406" y="609"/>
                  </a:lnTo>
                  <a:lnTo>
                    <a:pt x="3369" y="641"/>
                  </a:lnTo>
                  <a:lnTo>
                    <a:pt x="3332" y="672"/>
                  </a:lnTo>
                  <a:lnTo>
                    <a:pt x="3296" y="701"/>
                  </a:lnTo>
                  <a:lnTo>
                    <a:pt x="3260" y="729"/>
                  </a:lnTo>
                  <a:lnTo>
                    <a:pt x="3223" y="756"/>
                  </a:lnTo>
                  <a:lnTo>
                    <a:pt x="3186" y="782"/>
                  </a:lnTo>
                  <a:lnTo>
                    <a:pt x="3149" y="806"/>
                  </a:lnTo>
                  <a:lnTo>
                    <a:pt x="3111" y="829"/>
                  </a:lnTo>
                  <a:lnTo>
                    <a:pt x="3073" y="851"/>
                  </a:lnTo>
                  <a:lnTo>
                    <a:pt x="3034" y="871"/>
                  </a:lnTo>
                  <a:lnTo>
                    <a:pt x="2994" y="891"/>
                  </a:lnTo>
                  <a:lnTo>
                    <a:pt x="2953" y="909"/>
                  </a:lnTo>
                  <a:lnTo>
                    <a:pt x="2911" y="925"/>
                  </a:lnTo>
                  <a:lnTo>
                    <a:pt x="2868" y="941"/>
                  </a:lnTo>
                  <a:lnTo>
                    <a:pt x="2824" y="955"/>
                  </a:lnTo>
                  <a:lnTo>
                    <a:pt x="2779" y="968"/>
                  </a:lnTo>
                  <a:lnTo>
                    <a:pt x="2732" y="980"/>
                  </a:lnTo>
                  <a:lnTo>
                    <a:pt x="2684" y="990"/>
                  </a:lnTo>
                  <a:lnTo>
                    <a:pt x="2634" y="999"/>
                  </a:lnTo>
                  <a:lnTo>
                    <a:pt x="2582" y="1007"/>
                  </a:lnTo>
                  <a:lnTo>
                    <a:pt x="2529" y="1013"/>
                  </a:lnTo>
                  <a:lnTo>
                    <a:pt x="2473" y="1020"/>
                  </a:lnTo>
                  <a:lnTo>
                    <a:pt x="2415" y="1024"/>
                  </a:lnTo>
                  <a:lnTo>
                    <a:pt x="2356" y="1027"/>
                  </a:lnTo>
                  <a:lnTo>
                    <a:pt x="2293" y="1029"/>
                  </a:lnTo>
                  <a:lnTo>
                    <a:pt x="2229" y="1029"/>
                  </a:lnTo>
                  <a:lnTo>
                    <a:pt x="2162" y="1029"/>
                  </a:lnTo>
                  <a:lnTo>
                    <a:pt x="2111" y="1027"/>
                  </a:lnTo>
                  <a:lnTo>
                    <a:pt x="2060" y="1023"/>
                  </a:lnTo>
                  <a:lnTo>
                    <a:pt x="2009" y="1018"/>
                  </a:lnTo>
                  <a:lnTo>
                    <a:pt x="1957" y="1010"/>
                  </a:lnTo>
                  <a:lnTo>
                    <a:pt x="1906" y="1000"/>
                  </a:lnTo>
                  <a:lnTo>
                    <a:pt x="1856" y="989"/>
                  </a:lnTo>
                  <a:lnTo>
                    <a:pt x="1805" y="976"/>
                  </a:lnTo>
                  <a:lnTo>
                    <a:pt x="1754" y="960"/>
                  </a:lnTo>
                  <a:lnTo>
                    <a:pt x="1702" y="943"/>
                  </a:lnTo>
                  <a:lnTo>
                    <a:pt x="1651" y="923"/>
                  </a:lnTo>
                  <a:lnTo>
                    <a:pt x="1601" y="902"/>
                  </a:lnTo>
                  <a:lnTo>
                    <a:pt x="1551" y="878"/>
                  </a:lnTo>
                  <a:lnTo>
                    <a:pt x="1500" y="853"/>
                  </a:lnTo>
                  <a:lnTo>
                    <a:pt x="1449" y="825"/>
                  </a:lnTo>
                  <a:lnTo>
                    <a:pt x="1399" y="794"/>
                  </a:lnTo>
                  <a:lnTo>
                    <a:pt x="1350" y="763"/>
                  </a:lnTo>
                  <a:lnTo>
                    <a:pt x="1309" y="734"/>
                  </a:lnTo>
                  <a:lnTo>
                    <a:pt x="1269" y="705"/>
                  </a:lnTo>
                  <a:lnTo>
                    <a:pt x="1229" y="675"/>
                  </a:lnTo>
                  <a:lnTo>
                    <a:pt x="1190" y="643"/>
                  </a:lnTo>
                  <a:lnTo>
                    <a:pt x="1152" y="610"/>
                  </a:lnTo>
                  <a:lnTo>
                    <a:pt x="1115" y="577"/>
                  </a:lnTo>
                  <a:lnTo>
                    <a:pt x="1080" y="543"/>
                  </a:lnTo>
                  <a:lnTo>
                    <a:pt x="1044" y="508"/>
                  </a:lnTo>
                  <a:lnTo>
                    <a:pt x="1031" y="522"/>
                  </a:lnTo>
                  <a:lnTo>
                    <a:pt x="1019" y="536"/>
                  </a:lnTo>
                  <a:lnTo>
                    <a:pt x="1004" y="530"/>
                  </a:lnTo>
                  <a:lnTo>
                    <a:pt x="988" y="524"/>
                  </a:lnTo>
                  <a:lnTo>
                    <a:pt x="974" y="517"/>
                  </a:lnTo>
                  <a:lnTo>
                    <a:pt x="959" y="511"/>
                  </a:lnTo>
                  <a:lnTo>
                    <a:pt x="995" y="553"/>
                  </a:lnTo>
                  <a:lnTo>
                    <a:pt x="1031" y="594"/>
                  </a:lnTo>
                  <a:lnTo>
                    <a:pt x="1069" y="634"/>
                  </a:lnTo>
                  <a:lnTo>
                    <a:pt x="1108" y="673"/>
                  </a:lnTo>
                  <a:lnTo>
                    <a:pt x="1147" y="710"/>
                  </a:lnTo>
                  <a:lnTo>
                    <a:pt x="1188" y="748"/>
                  </a:lnTo>
                  <a:lnTo>
                    <a:pt x="1229" y="784"/>
                  </a:lnTo>
                  <a:lnTo>
                    <a:pt x="1271" y="820"/>
                  </a:lnTo>
                  <a:lnTo>
                    <a:pt x="1299" y="841"/>
                  </a:lnTo>
                  <a:lnTo>
                    <a:pt x="1326" y="863"/>
                  </a:lnTo>
                  <a:lnTo>
                    <a:pt x="1353" y="883"/>
                  </a:lnTo>
                  <a:lnTo>
                    <a:pt x="1381" y="903"/>
                  </a:lnTo>
                  <a:lnTo>
                    <a:pt x="1408" y="922"/>
                  </a:lnTo>
                  <a:lnTo>
                    <a:pt x="1436" y="941"/>
                  </a:lnTo>
                  <a:lnTo>
                    <a:pt x="1465" y="958"/>
                  </a:lnTo>
                  <a:lnTo>
                    <a:pt x="1492" y="975"/>
                  </a:lnTo>
                  <a:lnTo>
                    <a:pt x="1520" y="991"/>
                  </a:lnTo>
                  <a:lnTo>
                    <a:pt x="1548" y="1007"/>
                  </a:lnTo>
                  <a:lnTo>
                    <a:pt x="1576" y="1022"/>
                  </a:lnTo>
                  <a:lnTo>
                    <a:pt x="1604" y="1036"/>
                  </a:lnTo>
                  <a:lnTo>
                    <a:pt x="1633" y="1050"/>
                  </a:lnTo>
                  <a:lnTo>
                    <a:pt x="1661" y="1063"/>
                  </a:lnTo>
                  <a:lnTo>
                    <a:pt x="1689" y="1076"/>
                  </a:lnTo>
                  <a:lnTo>
                    <a:pt x="1718" y="1087"/>
                  </a:lnTo>
                  <a:lnTo>
                    <a:pt x="1746" y="1098"/>
                  </a:lnTo>
                  <a:lnTo>
                    <a:pt x="1775" y="1109"/>
                  </a:lnTo>
                  <a:lnTo>
                    <a:pt x="1803" y="1118"/>
                  </a:lnTo>
                  <a:lnTo>
                    <a:pt x="1831" y="1127"/>
                  </a:lnTo>
                  <a:lnTo>
                    <a:pt x="1860" y="1135"/>
                  </a:lnTo>
                  <a:lnTo>
                    <a:pt x="1889" y="1143"/>
                  </a:lnTo>
                  <a:lnTo>
                    <a:pt x="1918" y="1151"/>
                  </a:lnTo>
                  <a:lnTo>
                    <a:pt x="1946" y="1157"/>
                  </a:lnTo>
                  <a:lnTo>
                    <a:pt x="1975" y="1163"/>
                  </a:lnTo>
                  <a:lnTo>
                    <a:pt x="2005" y="1168"/>
                  </a:lnTo>
                  <a:lnTo>
                    <a:pt x="2033" y="1173"/>
                  </a:lnTo>
                  <a:lnTo>
                    <a:pt x="2062" y="1176"/>
                  </a:lnTo>
                  <a:lnTo>
                    <a:pt x="2091" y="1180"/>
                  </a:lnTo>
                  <a:lnTo>
                    <a:pt x="2119" y="1182"/>
                  </a:lnTo>
                  <a:lnTo>
                    <a:pt x="2148" y="1184"/>
                  </a:lnTo>
                  <a:lnTo>
                    <a:pt x="2178" y="1186"/>
                  </a:lnTo>
                  <a:lnTo>
                    <a:pt x="2180" y="1186"/>
                  </a:lnTo>
                  <a:lnTo>
                    <a:pt x="2232" y="1187"/>
                  </a:lnTo>
                  <a:lnTo>
                    <a:pt x="2286" y="1187"/>
                  </a:lnTo>
                  <a:lnTo>
                    <a:pt x="2340" y="1185"/>
                  </a:lnTo>
                  <a:lnTo>
                    <a:pt x="2394" y="1182"/>
                  </a:lnTo>
                  <a:lnTo>
                    <a:pt x="2448" y="1177"/>
                  </a:lnTo>
                  <a:lnTo>
                    <a:pt x="2503" y="1171"/>
                  </a:lnTo>
                  <a:lnTo>
                    <a:pt x="2558" y="1163"/>
                  </a:lnTo>
                  <a:lnTo>
                    <a:pt x="2612" y="1154"/>
                  </a:lnTo>
                  <a:lnTo>
                    <a:pt x="2667" y="1142"/>
                  </a:lnTo>
                  <a:lnTo>
                    <a:pt x="2722" y="1130"/>
                  </a:lnTo>
                  <a:lnTo>
                    <a:pt x="2776" y="1116"/>
                  </a:lnTo>
                  <a:lnTo>
                    <a:pt x="2829" y="1100"/>
                  </a:lnTo>
                  <a:lnTo>
                    <a:pt x="2883" y="1083"/>
                  </a:lnTo>
                  <a:lnTo>
                    <a:pt x="2935" y="1064"/>
                  </a:lnTo>
                  <a:lnTo>
                    <a:pt x="2986" y="1043"/>
                  </a:lnTo>
                  <a:lnTo>
                    <a:pt x="3037" y="1021"/>
                  </a:lnTo>
                  <a:lnTo>
                    <a:pt x="3087" y="997"/>
                  </a:lnTo>
                  <a:lnTo>
                    <a:pt x="3137" y="971"/>
                  </a:lnTo>
                  <a:lnTo>
                    <a:pt x="3184" y="944"/>
                  </a:lnTo>
                  <a:lnTo>
                    <a:pt x="3231" y="915"/>
                  </a:lnTo>
                  <a:lnTo>
                    <a:pt x="3276" y="884"/>
                  </a:lnTo>
                  <a:lnTo>
                    <a:pt x="3319" y="852"/>
                  </a:lnTo>
                  <a:lnTo>
                    <a:pt x="3361" y="817"/>
                  </a:lnTo>
                  <a:lnTo>
                    <a:pt x="3402" y="781"/>
                  </a:lnTo>
                  <a:lnTo>
                    <a:pt x="3441" y="743"/>
                  </a:lnTo>
                  <a:lnTo>
                    <a:pt x="3478" y="704"/>
                  </a:lnTo>
                  <a:lnTo>
                    <a:pt x="3513" y="662"/>
                  </a:lnTo>
                  <a:lnTo>
                    <a:pt x="3545" y="619"/>
                  </a:lnTo>
                  <a:lnTo>
                    <a:pt x="3576" y="574"/>
                  </a:lnTo>
                  <a:lnTo>
                    <a:pt x="3604" y="527"/>
                  </a:lnTo>
                  <a:lnTo>
                    <a:pt x="3630" y="479"/>
                  </a:lnTo>
                  <a:lnTo>
                    <a:pt x="3654" y="428"/>
                  </a:lnTo>
                  <a:close/>
                  <a:moveTo>
                    <a:pt x="3574" y="428"/>
                  </a:moveTo>
                  <a:lnTo>
                    <a:pt x="3541" y="428"/>
                  </a:lnTo>
                  <a:lnTo>
                    <a:pt x="3449" y="499"/>
                  </a:lnTo>
                  <a:lnTo>
                    <a:pt x="3363" y="563"/>
                  </a:lnTo>
                  <a:lnTo>
                    <a:pt x="3322" y="594"/>
                  </a:lnTo>
                  <a:lnTo>
                    <a:pt x="3282" y="622"/>
                  </a:lnTo>
                  <a:lnTo>
                    <a:pt x="3242" y="650"/>
                  </a:lnTo>
                  <a:lnTo>
                    <a:pt x="3204" y="677"/>
                  </a:lnTo>
                  <a:lnTo>
                    <a:pt x="3166" y="701"/>
                  </a:lnTo>
                  <a:lnTo>
                    <a:pt x="3129" y="725"/>
                  </a:lnTo>
                  <a:lnTo>
                    <a:pt x="3093" y="747"/>
                  </a:lnTo>
                  <a:lnTo>
                    <a:pt x="3056" y="769"/>
                  </a:lnTo>
                  <a:lnTo>
                    <a:pt x="3020" y="789"/>
                  </a:lnTo>
                  <a:lnTo>
                    <a:pt x="2984" y="808"/>
                  </a:lnTo>
                  <a:lnTo>
                    <a:pt x="2947" y="825"/>
                  </a:lnTo>
                  <a:lnTo>
                    <a:pt x="2911" y="841"/>
                  </a:lnTo>
                  <a:lnTo>
                    <a:pt x="2874" y="857"/>
                  </a:lnTo>
                  <a:lnTo>
                    <a:pt x="2837" y="871"/>
                  </a:lnTo>
                  <a:lnTo>
                    <a:pt x="2800" y="884"/>
                  </a:lnTo>
                  <a:lnTo>
                    <a:pt x="2761" y="897"/>
                  </a:lnTo>
                  <a:lnTo>
                    <a:pt x="2722" y="908"/>
                  </a:lnTo>
                  <a:lnTo>
                    <a:pt x="2682" y="918"/>
                  </a:lnTo>
                  <a:lnTo>
                    <a:pt x="2641" y="927"/>
                  </a:lnTo>
                  <a:lnTo>
                    <a:pt x="2598" y="936"/>
                  </a:lnTo>
                  <a:lnTo>
                    <a:pt x="2555" y="943"/>
                  </a:lnTo>
                  <a:lnTo>
                    <a:pt x="2510" y="949"/>
                  </a:lnTo>
                  <a:lnTo>
                    <a:pt x="2463" y="954"/>
                  </a:lnTo>
                  <a:lnTo>
                    <a:pt x="2414" y="958"/>
                  </a:lnTo>
                  <a:lnTo>
                    <a:pt x="2365" y="962"/>
                  </a:lnTo>
                  <a:lnTo>
                    <a:pt x="2313" y="965"/>
                  </a:lnTo>
                  <a:lnTo>
                    <a:pt x="2259" y="967"/>
                  </a:lnTo>
                  <a:lnTo>
                    <a:pt x="2203" y="968"/>
                  </a:lnTo>
                  <a:lnTo>
                    <a:pt x="2174" y="968"/>
                  </a:lnTo>
                  <a:lnTo>
                    <a:pt x="2145" y="968"/>
                  </a:lnTo>
                  <a:lnTo>
                    <a:pt x="2116" y="966"/>
                  </a:lnTo>
                  <a:lnTo>
                    <a:pt x="2088" y="965"/>
                  </a:lnTo>
                  <a:lnTo>
                    <a:pt x="2060" y="962"/>
                  </a:lnTo>
                  <a:lnTo>
                    <a:pt x="2031" y="959"/>
                  </a:lnTo>
                  <a:lnTo>
                    <a:pt x="2003" y="956"/>
                  </a:lnTo>
                  <a:lnTo>
                    <a:pt x="1975" y="952"/>
                  </a:lnTo>
                  <a:lnTo>
                    <a:pt x="1947" y="947"/>
                  </a:lnTo>
                  <a:lnTo>
                    <a:pt x="1920" y="942"/>
                  </a:lnTo>
                  <a:lnTo>
                    <a:pt x="1892" y="936"/>
                  </a:lnTo>
                  <a:lnTo>
                    <a:pt x="1864" y="928"/>
                  </a:lnTo>
                  <a:lnTo>
                    <a:pt x="1837" y="922"/>
                  </a:lnTo>
                  <a:lnTo>
                    <a:pt x="1810" y="914"/>
                  </a:lnTo>
                  <a:lnTo>
                    <a:pt x="1783" y="906"/>
                  </a:lnTo>
                  <a:lnTo>
                    <a:pt x="1757" y="898"/>
                  </a:lnTo>
                  <a:lnTo>
                    <a:pt x="1730" y="889"/>
                  </a:lnTo>
                  <a:lnTo>
                    <a:pt x="1703" y="878"/>
                  </a:lnTo>
                  <a:lnTo>
                    <a:pt x="1677" y="868"/>
                  </a:lnTo>
                  <a:lnTo>
                    <a:pt x="1651" y="858"/>
                  </a:lnTo>
                  <a:lnTo>
                    <a:pt x="1626" y="847"/>
                  </a:lnTo>
                  <a:lnTo>
                    <a:pt x="1600" y="834"/>
                  </a:lnTo>
                  <a:lnTo>
                    <a:pt x="1574" y="822"/>
                  </a:lnTo>
                  <a:lnTo>
                    <a:pt x="1549" y="810"/>
                  </a:lnTo>
                  <a:lnTo>
                    <a:pt x="1500" y="783"/>
                  </a:lnTo>
                  <a:lnTo>
                    <a:pt x="1450" y="754"/>
                  </a:lnTo>
                  <a:lnTo>
                    <a:pt x="1402" y="725"/>
                  </a:lnTo>
                  <a:lnTo>
                    <a:pt x="1355" y="693"/>
                  </a:lnTo>
                  <a:lnTo>
                    <a:pt x="1319" y="666"/>
                  </a:lnTo>
                  <a:lnTo>
                    <a:pt x="1283" y="640"/>
                  </a:lnTo>
                  <a:lnTo>
                    <a:pt x="1249" y="612"/>
                  </a:lnTo>
                  <a:lnTo>
                    <a:pt x="1215" y="583"/>
                  </a:lnTo>
                  <a:lnTo>
                    <a:pt x="1181" y="554"/>
                  </a:lnTo>
                  <a:lnTo>
                    <a:pt x="1148" y="524"/>
                  </a:lnTo>
                  <a:lnTo>
                    <a:pt x="1116" y="493"/>
                  </a:lnTo>
                  <a:lnTo>
                    <a:pt x="1086" y="461"/>
                  </a:lnTo>
                  <a:lnTo>
                    <a:pt x="1078" y="470"/>
                  </a:lnTo>
                  <a:lnTo>
                    <a:pt x="1069" y="479"/>
                  </a:lnTo>
                  <a:lnTo>
                    <a:pt x="1062" y="488"/>
                  </a:lnTo>
                  <a:lnTo>
                    <a:pt x="1054" y="496"/>
                  </a:lnTo>
                  <a:lnTo>
                    <a:pt x="1089" y="531"/>
                  </a:lnTo>
                  <a:lnTo>
                    <a:pt x="1125" y="566"/>
                  </a:lnTo>
                  <a:lnTo>
                    <a:pt x="1162" y="599"/>
                  </a:lnTo>
                  <a:lnTo>
                    <a:pt x="1199" y="632"/>
                  </a:lnTo>
                  <a:lnTo>
                    <a:pt x="1238" y="662"/>
                  </a:lnTo>
                  <a:lnTo>
                    <a:pt x="1277" y="693"/>
                  </a:lnTo>
                  <a:lnTo>
                    <a:pt x="1317" y="722"/>
                  </a:lnTo>
                  <a:lnTo>
                    <a:pt x="1358" y="750"/>
                  </a:lnTo>
                  <a:lnTo>
                    <a:pt x="1407" y="782"/>
                  </a:lnTo>
                  <a:lnTo>
                    <a:pt x="1457" y="812"/>
                  </a:lnTo>
                  <a:lnTo>
                    <a:pt x="1507" y="839"/>
                  </a:lnTo>
                  <a:lnTo>
                    <a:pt x="1557" y="865"/>
                  </a:lnTo>
                  <a:lnTo>
                    <a:pt x="1607" y="889"/>
                  </a:lnTo>
                  <a:lnTo>
                    <a:pt x="1657" y="910"/>
                  </a:lnTo>
                  <a:lnTo>
                    <a:pt x="1708" y="928"/>
                  </a:lnTo>
                  <a:lnTo>
                    <a:pt x="1758" y="946"/>
                  </a:lnTo>
                  <a:lnTo>
                    <a:pt x="1808" y="961"/>
                  </a:lnTo>
                  <a:lnTo>
                    <a:pt x="1859" y="975"/>
                  </a:lnTo>
                  <a:lnTo>
                    <a:pt x="1909" y="986"/>
                  </a:lnTo>
                  <a:lnTo>
                    <a:pt x="1961" y="995"/>
                  </a:lnTo>
                  <a:lnTo>
                    <a:pt x="2011" y="1002"/>
                  </a:lnTo>
                  <a:lnTo>
                    <a:pt x="2061" y="1008"/>
                  </a:lnTo>
                  <a:lnTo>
                    <a:pt x="2112" y="1011"/>
                  </a:lnTo>
                  <a:lnTo>
                    <a:pt x="2162" y="1013"/>
                  </a:lnTo>
                  <a:lnTo>
                    <a:pt x="2229" y="1014"/>
                  </a:lnTo>
                  <a:lnTo>
                    <a:pt x="2292" y="1013"/>
                  </a:lnTo>
                  <a:lnTo>
                    <a:pt x="2355" y="1011"/>
                  </a:lnTo>
                  <a:lnTo>
                    <a:pt x="2414" y="1008"/>
                  </a:lnTo>
                  <a:lnTo>
                    <a:pt x="2471" y="1004"/>
                  </a:lnTo>
                  <a:lnTo>
                    <a:pt x="2526" y="999"/>
                  </a:lnTo>
                  <a:lnTo>
                    <a:pt x="2579" y="992"/>
                  </a:lnTo>
                  <a:lnTo>
                    <a:pt x="2631" y="985"/>
                  </a:lnTo>
                  <a:lnTo>
                    <a:pt x="2681" y="976"/>
                  </a:lnTo>
                  <a:lnTo>
                    <a:pt x="2729" y="965"/>
                  </a:lnTo>
                  <a:lnTo>
                    <a:pt x="2775" y="954"/>
                  </a:lnTo>
                  <a:lnTo>
                    <a:pt x="2820" y="941"/>
                  </a:lnTo>
                  <a:lnTo>
                    <a:pt x="2863" y="926"/>
                  </a:lnTo>
                  <a:lnTo>
                    <a:pt x="2906" y="911"/>
                  </a:lnTo>
                  <a:lnTo>
                    <a:pt x="2947" y="895"/>
                  </a:lnTo>
                  <a:lnTo>
                    <a:pt x="2988" y="877"/>
                  </a:lnTo>
                  <a:lnTo>
                    <a:pt x="3027" y="858"/>
                  </a:lnTo>
                  <a:lnTo>
                    <a:pt x="3065" y="838"/>
                  </a:lnTo>
                  <a:lnTo>
                    <a:pt x="3102" y="817"/>
                  </a:lnTo>
                  <a:lnTo>
                    <a:pt x="3139" y="794"/>
                  </a:lnTo>
                  <a:lnTo>
                    <a:pt x="3174" y="771"/>
                  </a:lnTo>
                  <a:lnTo>
                    <a:pt x="3211" y="746"/>
                  </a:lnTo>
                  <a:lnTo>
                    <a:pt x="3246" y="721"/>
                  </a:lnTo>
                  <a:lnTo>
                    <a:pt x="3282" y="693"/>
                  </a:lnTo>
                  <a:lnTo>
                    <a:pt x="3318" y="664"/>
                  </a:lnTo>
                  <a:lnTo>
                    <a:pt x="3354" y="635"/>
                  </a:lnTo>
                  <a:lnTo>
                    <a:pt x="3390" y="603"/>
                  </a:lnTo>
                  <a:lnTo>
                    <a:pt x="3425" y="570"/>
                  </a:lnTo>
                  <a:lnTo>
                    <a:pt x="3461" y="536"/>
                  </a:lnTo>
                  <a:lnTo>
                    <a:pt x="3499" y="502"/>
                  </a:lnTo>
                  <a:lnTo>
                    <a:pt x="3536" y="466"/>
                  </a:lnTo>
                  <a:lnTo>
                    <a:pt x="3574" y="428"/>
                  </a:lnTo>
                  <a:close/>
                  <a:moveTo>
                    <a:pt x="3517" y="428"/>
                  </a:moveTo>
                  <a:lnTo>
                    <a:pt x="3479" y="428"/>
                  </a:lnTo>
                  <a:lnTo>
                    <a:pt x="3439" y="461"/>
                  </a:lnTo>
                  <a:lnTo>
                    <a:pt x="3398" y="492"/>
                  </a:lnTo>
                  <a:lnTo>
                    <a:pt x="3358" y="522"/>
                  </a:lnTo>
                  <a:lnTo>
                    <a:pt x="3318" y="551"/>
                  </a:lnTo>
                  <a:lnTo>
                    <a:pt x="3278" y="577"/>
                  </a:lnTo>
                  <a:lnTo>
                    <a:pt x="3239" y="603"/>
                  </a:lnTo>
                  <a:lnTo>
                    <a:pt x="3199" y="628"/>
                  </a:lnTo>
                  <a:lnTo>
                    <a:pt x="3160" y="651"/>
                  </a:lnTo>
                  <a:lnTo>
                    <a:pt x="3121" y="674"/>
                  </a:lnTo>
                  <a:lnTo>
                    <a:pt x="3081" y="694"/>
                  </a:lnTo>
                  <a:lnTo>
                    <a:pt x="3043" y="713"/>
                  </a:lnTo>
                  <a:lnTo>
                    <a:pt x="3004" y="732"/>
                  </a:lnTo>
                  <a:lnTo>
                    <a:pt x="2966" y="749"/>
                  </a:lnTo>
                  <a:lnTo>
                    <a:pt x="2927" y="765"/>
                  </a:lnTo>
                  <a:lnTo>
                    <a:pt x="2889" y="780"/>
                  </a:lnTo>
                  <a:lnTo>
                    <a:pt x="2851" y="793"/>
                  </a:lnTo>
                  <a:lnTo>
                    <a:pt x="2813" y="806"/>
                  </a:lnTo>
                  <a:lnTo>
                    <a:pt x="2774" y="817"/>
                  </a:lnTo>
                  <a:lnTo>
                    <a:pt x="2737" y="827"/>
                  </a:lnTo>
                  <a:lnTo>
                    <a:pt x="2699" y="836"/>
                  </a:lnTo>
                  <a:lnTo>
                    <a:pt x="2661" y="845"/>
                  </a:lnTo>
                  <a:lnTo>
                    <a:pt x="2624" y="852"/>
                  </a:lnTo>
                  <a:lnTo>
                    <a:pt x="2586" y="857"/>
                  </a:lnTo>
                  <a:lnTo>
                    <a:pt x="2550" y="862"/>
                  </a:lnTo>
                  <a:lnTo>
                    <a:pt x="2513" y="866"/>
                  </a:lnTo>
                  <a:lnTo>
                    <a:pt x="2475" y="869"/>
                  </a:lnTo>
                  <a:lnTo>
                    <a:pt x="2439" y="871"/>
                  </a:lnTo>
                  <a:lnTo>
                    <a:pt x="2402" y="872"/>
                  </a:lnTo>
                  <a:lnTo>
                    <a:pt x="2365" y="872"/>
                  </a:lnTo>
                  <a:lnTo>
                    <a:pt x="2328" y="871"/>
                  </a:lnTo>
                  <a:lnTo>
                    <a:pt x="2292" y="869"/>
                  </a:lnTo>
                  <a:lnTo>
                    <a:pt x="2256" y="866"/>
                  </a:lnTo>
                  <a:lnTo>
                    <a:pt x="2220" y="862"/>
                  </a:lnTo>
                  <a:lnTo>
                    <a:pt x="2184" y="858"/>
                  </a:lnTo>
                  <a:lnTo>
                    <a:pt x="2148" y="853"/>
                  </a:lnTo>
                  <a:lnTo>
                    <a:pt x="2112" y="847"/>
                  </a:lnTo>
                  <a:lnTo>
                    <a:pt x="2076" y="839"/>
                  </a:lnTo>
                  <a:lnTo>
                    <a:pt x="2040" y="831"/>
                  </a:lnTo>
                  <a:lnTo>
                    <a:pt x="2006" y="823"/>
                  </a:lnTo>
                  <a:lnTo>
                    <a:pt x="1970" y="813"/>
                  </a:lnTo>
                  <a:lnTo>
                    <a:pt x="1935" y="803"/>
                  </a:lnTo>
                  <a:lnTo>
                    <a:pt x="1899" y="791"/>
                  </a:lnTo>
                  <a:lnTo>
                    <a:pt x="1864" y="780"/>
                  </a:lnTo>
                  <a:lnTo>
                    <a:pt x="1829" y="768"/>
                  </a:lnTo>
                  <a:lnTo>
                    <a:pt x="1794" y="754"/>
                  </a:lnTo>
                  <a:lnTo>
                    <a:pt x="1759" y="741"/>
                  </a:lnTo>
                  <a:lnTo>
                    <a:pt x="1724" y="726"/>
                  </a:lnTo>
                  <a:lnTo>
                    <a:pt x="1689" y="711"/>
                  </a:lnTo>
                  <a:lnTo>
                    <a:pt x="1654" y="695"/>
                  </a:lnTo>
                  <a:lnTo>
                    <a:pt x="1620" y="679"/>
                  </a:lnTo>
                  <a:lnTo>
                    <a:pt x="1586" y="662"/>
                  </a:lnTo>
                  <a:lnTo>
                    <a:pt x="1551" y="645"/>
                  </a:lnTo>
                  <a:lnTo>
                    <a:pt x="1482" y="608"/>
                  </a:lnTo>
                  <a:lnTo>
                    <a:pt x="1414" y="569"/>
                  </a:lnTo>
                  <a:lnTo>
                    <a:pt x="1345" y="528"/>
                  </a:lnTo>
                  <a:lnTo>
                    <a:pt x="1276" y="485"/>
                  </a:lnTo>
                  <a:lnTo>
                    <a:pt x="1209" y="441"/>
                  </a:lnTo>
                  <a:lnTo>
                    <a:pt x="1141" y="395"/>
                  </a:lnTo>
                  <a:lnTo>
                    <a:pt x="1129" y="409"/>
                  </a:lnTo>
                  <a:lnTo>
                    <a:pt x="1116" y="424"/>
                  </a:lnTo>
                  <a:lnTo>
                    <a:pt x="1106" y="437"/>
                  </a:lnTo>
                  <a:lnTo>
                    <a:pt x="1095" y="450"/>
                  </a:lnTo>
                  <a:lnTo>
                    <a:pt x="1123" y="478"/>
                  </a:lnTo>
                  <a:lnTo>
                    <a:pt x="1150" y="505"/>
                  </a:lnTo>
                  <a:lnTo>
                    <a:pt x="1179" y="531"/>
                  </a:lnTo>
                  <a:lnTo>
                    <a:pt x="1208" y="558"/>
                  </a:lnTo>
                  <a:lnTo>
                    <a:pt x="1237" y="583"/>
                  </a:lnTo>
                  <a:lnTo>
                    <a:pt x="1268" y="608"/>
                  </a:lnTo>
                  <a:lnTo>
                    <a:pt x="1299" y="633"/>
                  </a:lnTo>
                  <a:lnTo>
                    <a:pt x="1331" y="656"/>
                  </a:lnTo>
                  <a:lnTo>
                    <a:pt x="1362" y="679"/>
                  </a:lnTo>
                  <a:lnTo>
                    <a:pt x="1394" y="701"/>
                  </a:lnTo>
                  <a:lnTo>
                    <a:pt x="1427" y="722"/>
                  </a:lnTo>
                  <a:lnTo>
                    <a:pt x="1461" y="742"/>
                  </a:lnTo>
                  <a:lnTo>
                    <a:pt x="1494" y="763"/>
                  </a:lnTo>
                  <a:lnTo>
                    <a:pt x="1528" y="781"/>
                  </a:lnTo>
                  <a:lnTo>
                    <a:pt x="1563" y="799"/>
                  </a:lnTo>
                  <a:lnTo>
                    <a:pt x="1598" y="817"/>
                  </a:lnTo>
                  <a:lnTo>
                    <a:pt x="1633" y="833"/>
                  </a:lnTo>
                  <a:lnTo>
                    <a:pt x="1669" y="849"/>
                  </a:lnTo>
                  <a:lnTo>
                    <a:pt x="1705" y="863"/>
                  </a:lnTo>
                  <a:lnTo>
                    <a:pt x="1741" y="876"/>
                  </a:lnTo>
                  <a:lnTo>
                    <a:pt x="1778" y="889"/>
                  </a:lnTo>
                  <a:lnTo>
                    <a:pt x="1816" y="900"/>
                  </a:lnTo>
                  <a:lnTo>
                    <a:pt x="1853" y="910"/>
                  </a:lnTo>
                  <a:lnTo>
                    <a:pt x="1891" y="919"/>
                  </a:lnTo>
                  <a:lnTo>
                    <a:pt x="1929" y="927"/>
                  </a:lnTo>
                  <a:lnTo>
                    <a:pt x="1968" y="935"/>
                  </a:lnTo>
                  <a:lnTo>
                    <a:pt x="2006" y="941"/>
                  </a:lnTo>
                  <a:lnTo>
                    <a:pt x="2045" y="946"/>
                  </a:lnTo>
                  <a:lnTo>
                    <a:pt x="2085" y="950"/>
                  </a:lnTo>
                  <a:lnTo>
                    <a:pt x="2123" y="952"/>
                  </a:lnTo>
                  <a:lnTo>
                    <a:pt x="2163" y="953"/>
                  </a:lnTo>
                  <a:lnTo>
                    <a:pt x="2202" y="953"/>
                  </a:lnTo>
                  <a:lnTo>
                    <a:pt x="2259" y="952"/>
                  </a:lnTo>
                  <a:lnTo>
                    <a:pt x="2312" y="950"/>
                  </a:lnTo>
                  <a:lnTo>
                    <a:pt x="2363" y="947"/>
                  </a:lnTo>
                  <a:lnTo>
                    <a:pt x="2413" y="944"/>
                  </a:lnTo>
                  <a:lnTo>
                    <a:pt x="2460" y="940"/>
                  </a:lnTo>
                  <a:lnTo>
                    <a:pt x="2508" y="934"/>
                  </a:lnTo>
                  <a:lnTo>
                    <a:pt x="2552" y="927"/>
                  </a:lnTo>
                  <a:lnTo>
                    <a:pt x="2595" y="920"/>
                  </a:lnTo>
                  <a:lnTo>
                    <a:pt x="2637" y="912"/>
                  </a:lnTo>
                  <a:lnTo>
                    <a:pt x="2678" y="904"/>
                  </a:lnTo>
                  <a:lnTo>
                    <a:pt x="2718" y="894"/>
                  </a:lnTo>
                  <a:lnTo>
                    <a:pt x="2757" y="882"/>
                  </a:lnTo>
                  <a:lnTo>
                    <a:pt x="2794" y="870"/>
                  </a:lnTo>
                  <a:lnTo>
                    <a:pt x="2831" y="858"/>
                  </a:lnTo>
                  <a:lnTo>
                    <a:pt x="2868" y="844"/>
                  </a:lnTo>
                  <a:lnTo>
                    <a:pt x="2905" y="828"/>
                  </a:lnTo>
                  <a:lnTo>
                    <a:pt x="2941" y="812"/>
                  </a:lnTo>
                  <a:lnTo>
                    <a:pt x="2976" y="794"/>
                  </a:lnTo>
                  <a:lnTo>
                    <a:pt x="3011" y="777"/>
                  </a:lnTo>
                  <a:lnTo>
                    <a:pt x="3046" y="758"/>
                  </a:lnTo>
                  <a:lnTo>
                    <a:pt x="3081" y="737"/>
                  </a:lnTo>
                  <a:lnTo>
                    <a:pt x="3117" y="715"/>
                  </a:lnTo>
                  <a:lnTo>
                    <a:pt x="3153" y="692"/>
                  </a:lnTo>
                  <a:lnTo>
                    <a:pt x="3190" y="667"/>
                  </a:lnTo>
                  <a:lnTo>
                    <a:pt x="3228" y="643"/>
                  </a:lnTo>
                  <a:lnTo>
                    <a:pt x="3266" y="616"/>
                  </a:lnTo>
                  <a:lnTo>
                    <a:pt x="3305" y="588"/>
                  </a:lnTo>
                  <a:lnTo>
                    <a:pt x="3345" y="559"/>
                  </a:lnTo>
                  <a:lnTo>
                    <a:pt x="3428" y="496"/>
                  </a:lnTo>
                  <a:lnTo>
                    <a:pt x="3517" y="428"/>
                  </a:lnTo>
                  <a:close/>
                  <a:moveTo>
                    <a:pt x="3452" y="199"/>
                  </a:moveTo>
                  <a:lnTo>
                    <a:pt x="3363" y="290"/>
                  </a:lnTo>
                  <a:lnTo>
                    <a:pt x="4041" y="290"/>
                  </a:lnTo>
                  <a:lnTo>
                    <a:pt x="3934" y="199"/>
                  </a:lnTo>
                  <a:lnTo>
                    <a:pt x="3452" y="199"/>
                  </a:lnTo>
                  <a:close/>
                  <a:moveTo>
                    <a:pt x="3353" y="305"/>
                  </a:moveTo>
                  <a:lnTo>
                    <a:pt x="3353" y="414"/>
                  </a:lnTo>
                  <a:lnTo>
                    <a:pt x="3477" y="414"/>
                  </a:lnTo>
                  <a:lnTo>
                    <a:pt x="3477" y="413"/>
                  </a:lnTo>
                  <a:lnTo>
                    <a:pt x="3548" y="414"/>
                  </a:lnTo>
                  <a:lnTo>
                    <a:pt x="3621" y="414"/>
                  </a:lnTo>
                  <a:lnTo>
                    <a:pt x="3693" y="414"/>
                  </a:lnTo>
                  <a:lnTo>
                    <a:pt x="3765" y="414"/>
                  </a:lnTo>
                  <a:lnTo>
                    <a:pt x="3837" y="414"/>
                  </a:lnTo>
                  <a:lnTo>
                    <a:pt x="3909" y="414"/>
                  </a:lnTo>
                  <a:lnTo>
                    <a:pt x="3982" y="414"/>
                  </a:lnTo>
                  <a:lnTo>
                    <a:pt x="4053" y="414"/>
                  </a:lnTo>
                  <a:lnTo>
                    <a:pt x="4053" y="305"/>
                  </a:lnTo>
                  <a:lnTo>
                    <a:pt x="3353" y="305"/>
                  </a:lnTo>
                  <a:close/>
                  <a:moveTo>
                    <a:pt x="1029" y="502"/>
                  </a:moveTo>
                  <a:lnTo>
                    <a:pt x="1130" y="387"/>
                  </a:lnTo>
                  <a:lnTo>
                    <a:pt x="1123" y="381"/>
                  </a:lnTo>
                  <a:lnTo>
                    <a:pt x="1113" y="375"/>
                  </a:lnTo>
                  <a:lnTo>
                    <a:pt x="1105" y="368"/>
                  </a:lnTo>
                  <a:lnTo>
                    <a:pt x="1097" y="361"/>
                  </a:lnTo>
                  <a:lnTo>
                    <a:pt x="1031" y="438"/>
                  </a:lnTo>
                  <a:lnTo>
                    <a:pt x="1029" y="502"/>
                  </a:lnTo>
                  <a:close/>
                  <a:moveTo>
                    <a:pt x="890" y="129"/>
                  </a:moveTo>
                  <a:lnTo>
                    <a:pt x="39" y="19"/>
                  </a:lnTo>
                  <a:lnTo>
                    <a:pt x="1021" y="426"/>
                  </a:lnTo>
                  <a:lnTo>
                    <a:pt x="1086" y="353"/>
                  </a:lnTo>
                  <a:lnTo>
                    <a:pt x="1059" y="328"/>
                  </a:lnTo>
                  <a:lnTo>
                    <a:pt x="1031" y="302"/>
                  </a:lnTo>
                  <a:lnTo>
                    <a:pt x="1005" y="275"/>
                  </a:lnTo>
                  <a:lnTo>
                    <a:pt x="979" y="248"/>
                  </a:lnTo>
                  <a:lnTo>
                    <a:pt x="955" y="220"/>
                  </a:lnTo>
                  <a:lnTo>
                    <a:pt x="932" y="190"/>
                  </a:lnTo>
                  <a:lnTo>
                    <a:pt x="910" y="160"/>
                  </a:lnTo>
                  <a:lnTo>
                    <a:pt x="890" y="129"/>
                  </a:lnTo>
                  <a:close/>
                  <a:moveTo>
                    <a:pt x="14" y="26"/>
                  </a:moveTo>
                  <a:lnTo>
                    <a:pt x="14" y="95"/>
                  </a:lnTo>
                  <a:lnTo>
                    <a:pt x="1015" y="518"/>
                  </a:lnTo>
                  <a:lnTo>
                    <a:pt x="1016" y="440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39"/>
            <p:cNvSpPr>
              <a:spLocks noEditPoints="1"/>
            </p:cNvSpPr>
            <p:nvPr/>
          </p:nvSpPr>
          <p:spPr bwMode="auto">
            <a:xfrm>
              <a:off x="5898" y="1942"/>
              <a:ext cx="20" cy="27"/>
            </a:xfrm>
            <a:custGeom>
              <a:avLst/>
              <a:gdLst>
                <a:gd name="T0" fmla="*/ 0 w 120"/>
                <a:gd name="T1" fmla="*/ 0 h 164"/>
                <a:gd name="T2" fmla="*/ 0 w 120"/>
                <a:gd name="T3" fmla="*/ 0 h 164"/>
                <a:gd name="T4" fmla="*/ 0 w 120"/>
                <a:gd name="T5" fmla="*/ 0 h 164"/>
                <a:gd name="T6" fmla="*/ 0 w 120"/>
                <a:gd name="T7" fmla="*/ 0 h 164"/>
                <a:gd name="T8" fmla="*/ 0 w 120"/>
                <a:gd name="T9" fmla="*/ 0 h 164"/>
                <a:gd name="T10" fmla="*/ 0 w 120"/>
                <a:gd name="T11" fmla="*/ 0 h 164"/>
                <a:gd name="T12" fmla="*/ 0 w 120"/>
                <a:gd name="T13" fmla="*/ 0 h 164"/>
                <a:gd name="T14" fmla="*/ 0 w 120"/>
                <a:gd name="T15" fmla="*/ 0 h 164"/>
                <a:gd name="T16" fmla="*/ 0 w 120"/>
                <a:gd name="T17" fmla="*/ 0 h 164"/>
                <a:gd name="T18" fmla="*/ 0 w 120"/>
                <a:gd name="T19" fmla="*/ 0 h 164"/>
                <a:gd name="T20" fmla="*/ 0 w 120"/>
                <a:gd name="T21" fmla="*/ 0 h 164"/>
                <a:gd name="T22" fmla="*/ 0 w 120"/>
                <a:gd name="T23" fmla="*/ 0 h 164"/>
                <a:gd name="T24" fmla="*/ 0 w 120"/>
                <a:gd name="T25" fmla="*/ 0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"/>
                <a:gd name="T40" fmla="*/ 0 h 164"/>
                <a:gd name="T41" fmla="*/ 120 w 120"/>
                <a:gd name="T42" fmla="*/ 164 h 1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" h="164">
                  <a:moveTo>
                    <a:pt x="110" y="13"/>
                  </a:moveTo>
                  <a:lnTo>
                    <a:pt x="115" y="6"/>
                  </a:lnTo>
                  <a:lnTo>
                    <a:pt x="120" y="0"/>
                  </a:lnTo>
                  <a:lnTo>
                    <a:pt x="110" y="13"/>
                  </a:lnTo>
                  <a:close/>
                  <a:moveTo>
                    <a:pt x="109" y="14"/>
                  </a:moveTo>
                  <a:lnTo>
                    <a:pt x="61" y="80"/>
                  </a:lnTo>
                  <a:lnTo>
                    <a:pt x="27" y="127"/>
                  </a:lnTo>
                  <a:lnTo>
                    <a:pt x="7" y="155"/>
                  </a:lnTo>
                  <a:lnTo>
                    <a:pt x="0" y="164"/>
                  </a:lnTo>
                  <a:lnTo>
                    <a:pt x="6" y="155"/>
                  </a:lnTo>
                  <a:lnTo>
                    <a:pt x="27" y="127"/>
                  </a:lnTo>
                  <a:lnTo>
                    <a:pt x="61" y="80"/>
                  </a:lnTo>
                  <a:lnTo>
                    <a:pt x="109" y="14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5691" y="1738"/>
              <a:ext cx="131" cy="190"/>
            </a:xfrm>
            <a:custGeom>
              <a:avLst/>
              <a:gdLst>
                <a:gd name="T0" fmla="*/ 0 w 790"/>
                <a:gd name="T1" fmla="*/ 0 h 1141"/>
                <a:gd name="T2" fmla="*/ 0 w 790"/>
                <a:gd name="T3" fmla="*/ 0 h 1141"/>
                <a:gd name="T4" fmla="*/ 0 w 790"/>
                <a:gd name="T5" fmla="*/ 0 h 1141"/>
                <a:gd name="T6" fmla="*/ 0 w 790"/>
                <a:gd name="T7" fmla="*/ 0 h 1141"/>
                <a:gd name="T8" fmla="*/ 0 w 790"/>
                <a:gd name="T9" fmla="*/ 0 h 1141"/>
                <a:gd name="T10" fmla="*/ 0 w 790"/>
                <a:gd name="T11" fmla="*/ 0 h 1141"/>
                <a:gd name="T12" fmla="*/ 0 w 790"/>
                <a:gd name="T13" fmla="*/ 0 h 1141"/>
                <a:gd name="T14" fmla="*/ 0 w 790"/>
                <a:gd name="T15" fmla="*/ 0 h 1141"/>
                <a:gd name="T16" fmla="*/ 0 w 790"/>
                <a:gd name="T17" fmla="*/ 0 h 1141"/>
                <a:gd name="T18" fmla="*/ 0 w 790"/>
                <a:gd name="T19" fmla="*/ 0 h 1141"/>
                <a:gd name="T20" fmla="*/ 0 w 790"/>
                <a:gd name="T21" fmla="*/ 0 h 1141"/>
                <a:gd name="T22" fmla="*/ 0 w 790"/>
                <a:gd name="T23" fmla="*/ 0 h 1141"/>
                <a:gd name="T24" fmla="*/ 0 w 790"/>
                <a:gd name="T25" fmla="*/ 0 h 1141"/>
                <a:gd name="T26" fmla="*/ 0 w 790"/>
                <a:gd name="T27" fmla="*/ 0 h 1141"/>
                <a:gd name="T28" fmla="*/ 0 w 790"/>
                <a:gd name="T29" fmla="*/ 0 h 1141"/>
                <a:gd name="T30" fmla="*/ 0 w 790"/>
                <a:gd name="T31" fmla="*/ 0 h 1141"/>
                <a:gd name="T32" fmla="*/ 0 w 790"/>
                <a:gd name="T33" fmla="*/ 0 h 1141"/>
                <a:gd name="T34" fmla="*/ 0 w 790"/>
                <a:gd name="T35" fmla="*/ 0 h 1141"/>
                <a:gd name="T36" fmla="*/ 0 w 790"/>
                <a:gd name="T37" fmla="*/ 0 h 1141"/>
                <a:gd name="T38" fmla="*/ 0 w 790"/>
                <a:gd name="T39" fmla="*/ 0 h 1141"/>
                <a:gd name="T40" fmla="*/ 0 w 790"/>
                <a:gd name="T41" fmla="*/ 0 h 1141"/>
                <a:gd name="T42" fmla="*/ 0 w 790"/>
                <a:gd name="T43" fmla="*/ 0 h 1141"/>
                <a:gd name="T44" fmla="*/ 0 w 790"/>
                <a:gd name="T45" fmla="*/ 0 h 1141"/>
                <a:gd name="T46" fmla="*/ 0 w 790"/>
                <a:gd name="T47" fmla="*/ 0 h 1141"/>
                <a:gd name="T48" fmla="*/ 0 w 790"/>
                <a:gd name="T49" fmla="*/ 0 h 1141"/>
                <a:gd name="T50" fmla="*/ 0 w 790"/>
                <a:gd name="T51" fmla="*/ 0 h 1141"/>
                <a:gd name="T52" fmla="*/ 0 w 790"/>
                <a:gd name="T53" fmla="*/ 0 h 1141"/>
                <a:gd name="T54" fmla="*/ 0 w 790"/>
                <a:gd name="T55" fmla="*/ 0 h 1141"/>
                <a:gd name="T56" fmla="*/ 0 w 790"/>
                <a:gd name="T57" fmla="*/ 0 h 1141"/>
                <a:gd name="T58" fmla="*/ 0 w 790"/>
                <a:gd name="T59" fmla="*/ 0 h 1141"/>
                <a:gd name="T60" fmla="*/ 0 w 790"/>
                <a:gd name="T61" fmla="*/ 0 h 1141"/>
                <a:gd name="T62" fmla="*/ 0 w 790"/>
                <a:gd name="T63" fmla="*/ 0 h 1141"/>
                <a:gd name="T64" fmla="*/ 0 w 790"/>
                <a:gd name="T65" fmla="*/ 0 h 1141"/>
                <a:gd name="T66" fmla="*/ 0 w 790"/>
                <a:gd name="T67" fmla="*/ 0 h 1141"/>
                <a:gd name="T68" fmla="*/ 0 w 790"/>
                <a:gd name="T69" fmla="*/ 0 h 1141"/>
                <a:gd name="T70" fmla="*/ 0 w 790"/>
                <a:gd name="T71" fmla="*/ 0 h 1141"/>
                <a:gd name="T72" fmla="*/ 0 w 790"/>
                <a:gd name="T73" fmla="*/ 0 h 1141"/>
                <a:gd name="T74" fmla="*/ 0 w 790"/>
                <a:gd name="T75" fmla="*/ 0 h 1141"/>
                <a:gd name="T76" fmla="*/ 0 w 790"/>
                <a:gd name="T77" fmla="*/ 0 h 1141"/>
                <a:gd name="T78" fmla="*/ 0 w 790"/>
                <a:gd name="T79" fmla="*/ 0 h 1141"/>
                <a:gd name="T80" fmla="*/ 0 w 790"/>
                <a:gd name="T81" fmla="*/ 0 h 1141"/>
                <a:gd name="T82" fmla="*/ 0 w 790"/>
                <a:gd name="T83" fmla="*/ 0 h 1141"/>
                <a:gd name="T84" fmla="*/ 0 w 790"/>
                <a:gd name="T85" fmla="*/ 0 h 1141"/>
                <a:gd name="T86" fmla="*/ 0 w 790"/>
                <a:gd name="T87" fmla="*/ 0 h 1141"/>
                <a:gd name="T88" fmla="*/ 0 w 790"/>
                <a:gd name="T89" fmla="*/ 0 h 1141"/>
                <a:gd name="T90" fmla="*/ 0 w 790"/>
                <a:gd name="T91" fmla="*/ 0 h 1141"/>
                <a:gd name="T92" fmla="*/ 0 w 790"/>
                <a:gd name="T93" fmla="*/ 0 h 1141"/>
                <a:gd name="T94" fmla="*/ 0 w 790"/>
                <a:gd name="T95" fmla="*/ 0 h 1141"/>
                <a:gd name="T96" fmla="*/ 0 w 790"/>
                <a:gd name="T97" fmla="*/ 0 h 11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90"/>
                <a:gd name="T148" fmla="*/ 0 h 1141"/>
                <a:gd name="T149" fmla="*/ 790 w 790"/>
                <a:gd name="T150" fmla="*/ 1141 h 114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90" h="1141">
                  <a:moveTo>
                    <a:pt x="240" y="0"/>
                  </a:moveTo>
                  <a:lnTo>
                    <a:pt x="790" y="321"/>
                  </a:lnTo>
                  <a:lnTo>
                    <a:pt x="763" y="331"/>
                  </a:lnTo>
                  <a:lnTo>
                    <a:pt x="737" y="342"/>
                  </a:lnTo>
                  <a:lnTo>
                    <a:pt x="711" y="354"/>
                  </a:lnTo>
                  <a:lnTo>
                    <a:pt x="685" y="367"/>
                  </a:lnTo>
                  <a:lnTo>
                    <a:pt x="660" y="382"/>
                  </a:lnTo>
                  <a:lnTo>
                    <a:pt x="635" y="396"/>
                  </a:lnTo>
                  <a:lnTo>
                    <a:pt x="612" y="413"/>
                  </a:lnTo>
                  <a:lnTo>
                    <a:pt x="590" y="431"/>
                  </a:lnTo>
                  <a:lnTo>
                    <a:pt x="574" y="446"/>
                  </a:lnTo>
                  <a:lnTo>
                    <a:pt x="558" y="461"/>
                  </a:lnTo>
                  <a:lnTo>
                    <a:pt x="544" y="477"/>
                  </a:lnTo>
                  <a:lnTo>
                    <a:pt x="532" y="493"/>
                  </a:lnTo>
                  <a:lnTo>
                    <a:pt x="520" y="511"/>
                  </a:lnTo>
                  <a:lnTo>
                    <a:pt x="510" y="528"/>
                  </a:lnTo>
                  <a:lnTo>
                    <a:pt x="501" y="545"/>
                  </a:lnTo>
                  <a:lnTo>
                    <a:pt x="493" y="564"/>
                  </a:lnTo>
                  <a:lnTo>
                    <a:pt x="487" y="582"/>
                  </a:lnTo>
                  <a:lnTo>
                    <a:pt x="480" y="602"/>
                  </a:lnTo>
                  <a:lnTo>
                    <a:pt x="476" y="621"/>
                  </a:lnTo>
                  <a:lnTo>
                    <a:pt x="473" y="641"/>
                  </a:lnTo>
                  <a:lnTo>
                    <a:pt x="471" y="661"/>
                  </a:lnTo>
                  <a:lnTo>
                    <a:pt x="470" y="683"/>
                  </a:lnTo>
                  <a:lnTo>
                    <a:pt x="471" y="704"/>
                  </a:lnTo>
                  <a:lnTo>
                    <a:pt x="473" y="726"/>
                  </a:lnTo>
                  <a:lnTo>
                    <a:pt x="475" y="748"/>
                  </a:lnTo>
                  <a:lnTo>
                    <a:pt x="479" y="772"/>
                  </a:lnTo>
                  <a:lnTo>
                    <a:pt x="485" y="794"/>
                  </a:lnTo>
                  <a:lnTo>
                    <a:pt x="492" y="819"/>
                  </a:lnTo>
                  <a:lnTo>
                    <a:pt x="499" y="842"/>
                  </a:lnTo>
                  <a:lnTo>
                    <a:pt x="507" y="868"/>
                  </a:lnTo>
                  <a:lnTo>
                    <a:pt x="517" y="892"/>
                  </a:lnTo>
                  <a:lnTo>
                    <a:pt x="529" y="918"/>
                  </a:lnTo>
                  <a:lnTo>
                    <a:pt x="541" y="945"/>
                  </a:lnTo>
                  <a:lnTo>
                    <a:pt x="554" y="971"/>
                  </a:lnTo>
                  <a:lnTo>
                    <a:pt x="569" y="999"/>
                  </a:lnTo>
                  <a:lnTo>
                    <a:pt x="585" y="1026"/>
                  </a:lnTo>
                  <a:lnTo>
                    <a:pt x="601" y="1054"/>
                  </a:lnTo>
                  <a:lnTo>
                    <a:pt x="620" y="1083"/>
                  </a:lnTo>
                  <a:lnTo>
                    <a:pt x="638" y="1112"/>
                  </a:lnTo>
                  <a:lnTo>
                    <a:pt x="659" y="1141"/>
                  </a:lnTo>
                  <a:lnTo>
                    <a:pt x="621" y="1128"/>
                  </a:lnTo>
                  <a:lnTo>
                    <a:pt x="584" y="1115"/>
                  </a:lnTo>
                  <a:lnTo>
                    <a:pt x="548" y="1100"/>
                  </a:lnTo>
                  <a:lnTo>
                    <a:pt x="513" y="1086"/>
                  </a:lnTo>
                  <a:lnTo>
                    <a:pt x="478" y="1070"/>
                  </a:lnTo>
                  <a:lnTo>
                    <a:pt x="445" y="1052"/>
                  </a:lnTo>
                  <a:lnTo>
                    <a:pt x="411" y="1033"/>
                  </a:lnTo>
                  <a:lnTo>
                    <a:pt x="378" y="1011"/>
                  </a:lnTo>
                  <a:lnTo>
                    <a:pt x="361" y="999"/>
                  </a:lnTo>
                  <a:lnTo>
                    <a:pt x="343" y="987"/>
                  </a:lnTo>
                  <a:lnTo>
                    <a:pt x="327" y="973"/>
                  </a:lnTo>
                  <a:lnTo>
                    <a:pt x="310" y="960"/>
                  </a:lnTo>
                  <a:lnTo>
                    <a:pt x="294" y="946"/>
                  </a:lnTo>
                  <a:lnTo>
                    <a:pt x="279" y="930"/>
                  </a:lnTo>
                  <a:lnTo>
                    <a:pt x="263" y="916"/>
                  </a:lnTo>
                  <a:lnTo>
                    <a:pt x="248" y="900"/>
                  </a:lnTo>
                  <a:lnTo>
                    <a:pt x="232" y="883"/>
                  </a:lnTo>
                  <a:lnTo>
                    <a:pt x="218" y="866"/>
                  </a:lnTo>
                  <a:lnTo>
                    <a:pt x="204" y="848"/>
                  </a:lnTo>
                  <a:lnTo>
                    <a:pt x="190" y="830"/>
                  </a:lnTo>
                  <a:lnTo>
                    <a:pt x="176" y="812"/>
                  </a:lnTo>
                  <a:lnTo>
                    <a:pt x="164" y="791"/>
                  </a:lnTo>
                  <a:lnTo>
                    <a:pt x="151" y="772"/>
                  </a:lnTo>
                  <a:lnTo>
                    <a:pt x="138" y="750"/>
                  </a:lnTo>
                  <a:lnTo>
                    <a:pt x="126" y="729"/>
                  </a:lnTo>
                  <a:lnTo>
                    <a:pt x="115" y="706"/>
                  </a:lnTo>
                  <a:lnTo>
                    <a:pt x="103" y="683"/>
                  </a:lnTo>
                  <a:lnTo>
                    <a:pt x="92" y="658"/>
                  </a:lnTo>
                  <a:lnTo>
                    <a:pt x="82" y="633"/>
                  </a:lnTo>
                  <a:lnTo>
                    <a:pt x="73" y="607"/>
                  </a:lnTo>
                  <a:lnTo>
                    <a:pt x="62" y="581"/>
                  </a:lnTo>
                  <a:lnTo>
                    <a:pt x="54" y="554"/>
                  </a:lnTo>
                  <a:lnTo>
                    <a:pt x="45" y="525"/>
                  </a:lnTo>
                  <a:lnTo>
                    <a:pt x="38" y="495"/>
                  </a:lnTo>
                  <a:lnTo>
                    <a:pt x="30" y="466"/>
                  </a:lnTo>
                  <a:lnTo>
                    <a:pt x="22" y="435"/>
                  </a:lnTo>
                  <a:lnTo>
                    <a:pt x="16" y="402"/>
                  </a:lnTo>
                  <a:lnTo>
                    <a:pt x="10" y="369"/>
                  </a:lnTo>
                  <a:lnTo>
                    <a:pt x="5" y="336"/>
                  </a:lnTo>
                  <a:lnTo>
                    <a:pt x="0" y="301"/>
                  </a:lnTo>
                  <a:lnTo>
                    <a:pt x="10" y="279"/>
                  </a:lnTo>
                  <a:lnTo>
                    <a:pt x="19" y="259"/>
                  </a:lnTo>
                  <a:lnTo>
                    <a:pt x="31" y="237"/>
                  </a:lnTo>
                  <a:lnTo>
                    <a:pt x="42" y="217"/>
                  </a:lnTo>
                  <a:lnTo>
                    <a:pt x="53" y="197"/>
                  </a:lnTo>
                  <a:lnTo>
                    <a:pt x="66" y="177"/>
                  </a:lnTo>
                  <a:lnTo>
                    <a:pt x="79" y="157"/>
                  </a:lnTo>
                  <a:lnTo>
                    <a:pt x="93" y="138"/>
                  </a:lnTo>
                  <a:lnTo>
                    <a:pt x="109" y="120"/>
                  </a:lnTo>
                  <a:lnTo>
                    <a:pt x="124" y="101"/>
                  </a:lnTo>
                  <a:lnTo>
                    <a:pt x="140" y="83"/>
                  </a:lnTo>
                  <a:lnTo>
                    <a:pt x="159" y="65"/>
                  </a:lnTo>
                  <a:lnTo>
                    <a:pt x="177" y="48"/>
                  </a:lnTo>
                  <a:lnTo>
                    <a:pt x="197" y="31"/>
                  </a:lnTo>
                  <a:lnTo>
                    <a:pt x="218" y="1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41"/>
            <p:cNvSpPr>
              <a:spLocks noEditPoints="1"/>
            </p:cNvSpPr>
            <p:nvPr/>
          </p:nvSpPr>
          <p:spPr bwMode="auto">
            <a:xfrm>
              <a:off x="5689" y="1736"/>
              <a:ext cx="136" cy="193"/>
            </a:xfrm>
            <a:custGeom>
              <a:avLst/>
              <a:gdLst>
                <a:gd name="T0" fmla="*/ 0 w 814"/>
                <a:gd name="T1" fmla="*/ 0 h 1156"/>
                <a:gd name="T2" fmla="*/ 0 w 814"/>
                <a:gd name="T3" fmla="*/ 0 h 1156"/>
                <a:gd name="T4" fmla="*/ 0 w 814"/>
                <a:gd name="T5" fmla="*/ 0 h 1156"/>
                <a:gd name="T6" fmla="*/ 0 w 814"/>
                <a:gd name="T7" fmla="*/ 0 h 1156"/>
                <a:gd name="T8" fmla="*/ 0 w 814"/>
                <a:gd name="T9" fmla="*/ 0 h 1156"/>
                <a:gd name="T10" fmla="*/ 0 w 814"/>
                <a:gd name="T11" fmla="*/ 0 h 1156"/>
                <a:gd name="T12" fmla="*/ 0 w 814"/>
                <a:gd name="T13" fmla="*/ 0 h 1156"/>
                <a:gd name="T14" fmla="*/ 0 w 814"/>
                <a:gd name="T15" fmla="*/ 0 h 1156"/>
                <a:gd name="T16" fmla="*/ 0 w 814"/>
                <a:gd name="T17" fmla="*/ 0 h 1156"/>
                <a:gd name="T18" fmla="*/ 0 w 814"/>
                <a:gd name="T19" fmla="*/ 0 h 1156"/>
                <a:gd name="T20" fmla="*/ 0 w 814"/>
                <a:gd name="T21" fmla="*/ 0 h 1156"/>
                <a:gd name="T22" fmla="*/ 0 w 814"/>
                <a:gd name="T23" fmla="*/ 0 h 1156"/>
                <a:gd name="T24" fmla="*/ 0 w 814"/>
                <a:gd name="T25" fmla="*/ 0 h 1156"/>
                <a:gd name="T26" fmla="*/ 0 w 814"/>
                <a:gd name="T27" fmla="*/ 0 h 1156"/>
                <a:gd name="T28" fmla="*/ 0 w 814"/>
                <a:gd name="T29" fmla="*/ 0 h 1156"/>
                <a:gd name="T30" fmla="*/ 0 w 814"/>
                <a:gd name="T31" fmla="*/ 0 h 1156"/>
                <a:gd name="T32" fmla="*/ 0 w 814"/>
                <a:gd name="T33" fmla="*/ 0 h 1156"/>
                <a:gd name="T34" fmla="*/ 0 w 814"/>
                <a:gd name="T35" fmla="*/ 0 h 1156"/>
                <a:gd name="T36" fmla="*/ 0 w 814"/>
                <a:gd name="T37" fmla="*/ 0 h 1156"/>
                <a:gd name="T38" fmla="*/ 0 w 814"/>
                <a:gd name="T39" fmla="*/ 0 h 1156"/>
                <a:gd name="T40" fmla="*/ 0 w 814"/>
                <a:gd name="T41" fmla="*/ 0 h 1156"/>
                <a:gd name="T42" fmla="*/ 0 w 814"/>
                <a:gd name="T43" fmla="*/ 0 h 1156"/>
                <a:gd name="T44" fmla="*/ 0 w 814"/>
                <a:gd name="T45" fmla="*/ 0 h 1156"/>
                <a:gd name="T46" fmla="*/ 0 w 814"/>
                <a:gd name="T47" fmla="*/ 0 h 1156"/>
                <a:gd name="T48" fmla="*/ 0 w 814"/>
                <a:gd name="T49" fmla="*/ 0 h 1156"/>
                <a:gd name="T50" fmla="*/ 0 w 814"/>
                <a:gd name="T51" fmla="*/ 0 h 1156"/>
                <a:gd name="T52" fmla="*/ 0 w 814"/>
                <a:gd name="T53" fmla="*/ 0 h 1156"/>
                <a:gd name="T54" fmla="*/ 0 w 814"/>
                <a:gd name="T55" fmla="*/ 0 h 1156"/>
                <a:gd name="T56" fmla="*/ 0 w 814"/>
                <a:gd name="T57" fmla="*/ 0 h 1156"/>
                <a:gd name="T58" fmla="*/ 0 w 814"/>
                <a:gd name="T59" fmla="*/ 0 h 1156"/>
                <a:gd name="T60" fmla="*/ 0 w 814"/>
                <a:gd name="T61" fmla="*/ 0 h 1156"/>
                <a:gd name="T62" fmla="*/ 0 w 814"/>
                <a:gd name="T63" fmla="*/ 0 h 1156"/>
                <a:gd name="T64" fmla="*/ 0 w 814"/>
                <a:gd name="T65" fmla="*/ 0 h 1156"/>
                <a:gd name="T66" fmla="*/ 0 w 814"/>
                <a:gd name="T67" fmla="*/ 0 h 1156"/>
                <a:gd name="T68" fmla="*/ 0 w 814"/>
                <a:gd name="T69" fmla="*/ 0 h 1156"/>
                <a:gd name="T70" fmla="*/ 0 w 814"/>
                <a:gd name="T71" fmla="*/ 0 h 1156"/>
                <a:gd name="T72" fmla="*/ 0 w 814"/>
                <a:gd name="T73" fmla="*/ 0 h 1156"/>
                <a:gd name="T74" fmla="*/ 0 w 814"/>
                <a:gd name="T75" fmla="*/ 0 h 1156"/>
                <a:gd name="T76" fmla="*/ 0 w 814"/>
                <a:gd name="T77" fmla="*/ 0 h 1156"/>
                <a:gd name="T78" fmla="*/ 0 w 814"/>
                <a:gd name="T79" fmla="*/ 0 h 1156"/>
                <a:gd name="T80" fmla="*/ 0 w 814"/>
                <a:gd name="T81" fmla="*/ 0 h 1156"/>
                <a:gd name="T82" fmla="*/ 0 w 814"/>
                <a:gd name="T83" fmla="*/ 0 h 1156"/>
                <a:gd name="T84" fmla="*/ 0 w 814"/>
                <a:gd name="T85" fmla="*/ 0 h 1156"/>
                <a:gd name="T86" fmla="*/ 0 w 814"/>
                <a:gd name="T87" fmla="*/ 0 h 1156"/>
                <a:gd name="T88" fmla="*/ 0 w 814"/>
                <a:gd name="T89" fmla="*/ 0 h 1156"/>
                <a:gd name="T90" fmla="*/ 0 w 814"/>
                <a:gd name="T91" fmla="*/ 0 h 1156"/>
                <a:gd name="T92" fmla="*/ 0 w 814"/>
                <a:gd name="T93" fmla="*/ 0 h 1156"/>
                <a:gd name="T94" fmla="*/ 0 w 814"/>
                <a:gd name="T95" fmla="*/ 0 h 1156"/>
                <a:gd name="T96" fmla="*/ 0 w 814"/>
                <a:gd name="T97" fmla="*/ 0 h 1156"/>
                <a:gd name="T98" fmla="*/ 0 w 814"/>
                <a:gd name="T99" fmla="*/ 0 h 11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14"/>
                <a:gd name="T151" fmla="*/ 0 h 1156"/>
                <a:gd name="T152" fmla="*/ 814 w 814"/>
                <a:gd name="T153" fmla="*/ 1156 h 11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14" h="1156">
                  <a:moveTo>
                    <a:pt x="251" y="3"/>
                  </a:moveTo>
                  <a:lnTo>
                    <a:pt x="801" y="324"/>
                  </a:lnTo>
                  <a:lnTo>
                    <a:pt x="814" y="331"/>
                  </a:lnTo>
                  <a:lnTo>
                    <a:pt x="799" y="337"/>
                  </a:lnTo>
                  <a:lnTo>
                    <a:pt x="773" y="347"/>
                  </a:lnTo>
                  <a:lnTo>
                    <a:pt x="747" y="358"/>
                  </a:lnTo>
                  <a:lnTo>
                    <a:pt x="721" y="369"/>
                  </a:lnTo>
                  <a:lnTo>
                    <a:pt x="695" y="382"/>
                  </a:lnTo>
                  <a:lnTo>
                    <a:pt x="671" y="397"/>
                  </a:lnTo>
                  <a:lnTo>
                    <a:pt x="646" y="412"/>
                  </a:lnTo>
                  <a:lnTo>
                    <a:pt x="624" y="427"/>
                  </a:lnTo>
                  <a:lnTo>
                    <a:pt x="602" y="446"/>
                  </a:lnTo>
                  <a:lnTo>
                    <a:pt x="586" y="460"/>
                  </a:lnTo>
                  <a:lnTo>
                    <a:pt x="571" y="476"/>
                  </a:lnTo>
                  <a:lnTo>
                    <a:pt x="557" y="491"/>
                  </a:lnTo>
                  <a:lnTo>
                    <a:pt x="545" y="507"/>
                  </a:lnTo>
                  <a:lnTo>
                    <a:pt x="535" y="524"/>
                  </a:lnTo>
                  <a:lnTo>
                    <a:pt x="524" y="541"/>
                  </a:lnTo>
                  <a:lnTo>
                    <a:pt x="516" y="559"/>
                  </a:lnTo>
                  <a:lnTo>
                    <a:pt x="508" y="576"/>
                  </a:lnTo>
                  <a:lnTo>
                    <a:pt x="502" y="594"/>
                  </a:lnTo>
                  <a:lnTo>
                    <a:pt x="497" y="614"/>
                  </a:lnTo>
                  <a:lnTo>
                    <a:pt x="494" y="633"/>
                  </a:lnTo>
                  <a:lnTo>
                    <a:pt x="490" y="653"/>
                  </a:lnTo>
                  <a:lnTo>
                    <a:pt x="489" y="673"/>
                  </a:lnTo>
                  <a:lnTo>
                    <a:pt x="488" y="695"/>
                  </a:lnTo>
                  <a:lnTo>
                    <a:pt x="489" y="715"/>
                  </a:lnTo>
                  <a:lnTo>
                    <a:pt x="492" y="738"/>
                  </a:lnTo>
                  <a:lnTo>
                    <a:pt x="495" y="760"/>
                  </a:lnTo>
                  <a:lnTo>
                    <a:pt x="499" y="783"/>
                  </a:lnTo>
                  <a:lnTo>
                    <a:pt x="505" y="805"/>
                  </a:lnTo>
                  <a:lnTo>
                    <a:pt x="511" y="829"/>
                  </a:lnTo>
                  <a:lnTo>
                    <a:pt x="518" y="853"/>
                  </a:lnTo>
                  <a:lnTo>
                    <a:pt x="527" y="877"/>
                  </a:lnTo>
                  <a:lnTo>
                    <a:pt x="537" y="901"/>
                  </a:lnTo>
                  <a:lnTo>
                    <a:pt x="548" y="927"/>
                  </a:lnTo>
                  <a:lnTo>
                    <a:pt x="560" y="953"/>
                  </a:lnTo>
                  <a:lnTo>
                    <a:pt x="573" y="978"/>
                  </a:lnTo>
                  <a:lnTo>
                    <a:pt x="588" y="1005"/>
                  </a:lnTo>
                  <a:lnTo>
                    <a:pt x="603" y="1032"/>
                  </a:lnTo>
                  <a:lnTo>
                    <a:pt x="620" y="1060"/>
                  </a:lnTo>
                  <a:lnTo>
                    <a:pt x="638" y="1088"/>
                  </a:lnTo>
                  <a:lnTo>
                    <a:pt x="656" y="1116"/>
                  </a:lnTo>
                  <a:lnTo>
                    <a:pt x="677" y="1146"/>
                  </a:lnTo>
                  <a:lnTo>
                    <a:pt x="658" y="1156"/>
                  </a:lnTo>
                  <a:lnTo>
                    <a:pt x="622" y="1144"/>
                  </a:lnTo>
                  <a:lnTo>
                    <a:pt x="589" y="1133"/>
                  </a:lnTo>
                  <a:lnTo>
                    <a:pt x="556" y="1120"/>
                  </a:lnTo>
                  <a:lnTo>
                    <a:pt x="521" y="1105"/>
                  </a:lnTo>
                  <a:lnTo>
                    <a:pt x="485" y="1088"/>
                  </a:lnTo>
                  <a:lnTo>
                    <a:pt x="450" y="1068"/>
                  </a:lnTo>
                  <a:lnTo>
                    <a:pt x="415" y="1048"/>
                  </a:lnTo>
                  <a:lnTo>
                    <a:pt x="381" y="1026"/>
                  </a:lnTo>
                  <a:lnTo>
                    <a:pt x="363" y="1014"/>
                  </a:lnTo>
                  <a:lnTo>
                    <a:pt x="346" y="1001"/>
                  </a:lnTo>
                  <a:lnTo>
                    <a:pt x="330" y="987"/>
                  </a:lnTo>
                  <a:lnTo>
                    <a:pt x="312" y="974"/>
                  </a:lnTo>
                  <a:lnTo>
                    <a:pt x="296" y="960"/>
                  </a:lnTo>
                  <a:lnTo>
                    <a:pt x="280" y="945"/>
                  </a:lnTo>
                  <a:lnTo>
                    <a:pt x="265" y="930"/>
                  </a:lnTo>
                  <a:lnTo>
                    <a:pt x="250" y="914"/>
                  </a:lnTo>
                  <a:lnTo>
                    <a:pt x="234" y="897"/>
                  </a:lnTo>
                  <a:lnTo>
                    <a:pt x="220" y="880"/>
                  </a:lnTo>
                  <a:lnTo>
                    <a:pt x="205" y="863"/>
                  </a:lnTo>
                  <a:lnTo>
                    <a:pt x="191" y="844"/>
                  </a:lnTo>
                  <a:lnTo>
                    <a:pt x="177" y="825"/>
                  </a:lnTo>
                  <a:lnTo>
                    <a:pt x="164" y="804"/>
                  </a:lnTo>
                  <a:lnTo>
                    <a:pt x="151" y="784"/>
                  </a:lnTo>
                  <a:lnTo>
                    <a:pt x="139" y="762"/>
                  </a:lnTo>
                  <a:lnTo>
                    <a:pt x="127" y="741"/>
                  </a:lnTo>
                  <a:lnTo>
                    <a:pt x="115" y="718"/>
                  </a:lnTo>
                  <a:lnTo>
                    <a:pt x="103" y="695"/>
                  </a:lnTo>
                  <a:lnTo>
                    <a:pt x="93" y="670"/>
                  </a:lnTo>
                  <a:lnTo>
                    <a:pt x="83" y="646"/>
                  </a:lnTo>
                  <a:lnTo>
                    <a:pt x="73" y="619"/>
                  </a:lnTo>
                  <a:lnTo>
                    <a:pt x="63" y="592"/>
                  </a:lnTo>
                  <a:lnTo>
                    <a:pt x="54" y="565"/>
                  </a:lnTo>
                  <a:lnTo>
                    <a:pt x="46" y="536"/>
                  </a:lnTo>
                  <a:lnTo>
                    <a:pt x="38" y="506"/>
                  </a:lnTo>
                  <a:lnTo>
                    <a:pt x="29" y="477"/>
                  </a:lnTo>
                  <a:lnTo>
                    <a:pt x="22" y="445"/>
                  </a:lnTo>
                  <a:lnTo>
                    <a:pt x="16" y="413"/>
                  </a:lnTo>
                  <a:lnTo>
                    <a:pt x="10" y="379"/>
                  </a:lnTo>
                  <a:lnTo>
                    <a:pt x="5" y="346"/>
                  </a:lnTo>
                  <a:lnTo>
                    <a:pt x="0" y="311"/>
                  </a:lnTo>
                  <a:lnTo>
                    <a:pt x="1" y="307"/>
                  </a:lnTo>
                  <a:lnTo>
                    <a:pt x="10" y="285"/>
                  </a:lnTo>
                  <a:lnTo>
                    <a:pt x="20" y="264"/>
                  </a:lnTo>
                  <a:lnTo>
                    <a:pt x="31" y="243"/>
                  </a:lnTo>
                  <a:lnTo>
                    <a:pt x="42" y="223"/>
                  </a:lnTo>
                  <a:lnTo>
                    <a:pt x="54" y="202"/>
                  </a:lnTo>
                  <a:lnTo>
                    <a:pt x="66" y="182"/>
                  </a:lnTo>
                  <a:lnTo>
                    <a:pt x="81" y="162"/>
                  </a:lnTo>
                  <a:lnTo>
                    <a:pt x="94" y="143"/>
                  </a:lnTo>
                  <a:lnTo>
                    <a:pt x="109" y="123"/>
                  </a:lnTo>
                  <a:lnTo>
                    <a:pt x="126" y="105"/>
                  </a:lnTo>
                  <a:lnTo>
                    <a:pt x="142" y="87"/>
                  </a:lnTo>
                  <a:lnTo>
                    <a:pt x="161" y="69"/>
                  </a:lnTo>
                  <a:lnTo>
                    <a:pt x="179" y="52"/>
                  </a:lnTo>
                  <a:lnTo>
                    <a:pt x="200" y="34"/>
                  </a:lnTo>
                  <a:lnTo>
                    <a:pt x="220" y="18"/>
                  </a:lnTo>
                  <a:lnTo>
                    <a:pt x="243" y="3"/>
                  </a:lnTo>
                  <a:lnTo>
                    <a:pt x="247" y="0"/>
                  </a:lnTo>
                  <a:lnTo>
                    <a:pt x="251" y="3"/>
                  </a:lnTo>
                  <a:close/>
                  <a:moveTo>
                    <a:pt x="779" y="328"/>
                  </a:moveTo>
                  <a:lnTo>
                    <a:pt x="248" y="18"/>
                  </a:lnTo>
                  <a:lnTo>
                    <a:pt x="226" y="32"/>
                  </a:lnTo>
                  <a:lnTo>
                    <a:pt x="206" y="49"/>
                  </a:lnTo>
                  <a:lnTo>
                    <a:pt x="187" y="65"/>
                  </a:lnTo>
                  <a:lnTo>
                    <a:pt x="169" y="81"/>
                  </a:lnTo>
                  <a:lnTo>
                    <a:pt x="152" y="99"/>
                  </a:lnTo>
                  <a:lnTo>
                    <a:pt x="136" y="116"/>
                  </a:lnTo>
                  <a:lnTo>
                    <a:pt x="121" y="134"/>
                  </a:lnTo>
                  <a:lnTo>
                    <a:pt x="106" y="152"/>
                  </a:lnTo>
                  <a:lnTo>
                    <a:pt x="93" y="171"/>
                  </a:lnTo>
                  <a:lnTo>
                    <a:pt x="80" y="190"/>
                  </a:lnTo>
                  <a:lnTo>
                    <a:pt x="67" y="209"/>
                  </a:lnTo>
                  <a:lnTo>
                    <a:pt x="55" y="229"/>
                  </a:lnTo>
                  <a:lnTo>
                    <a:pt x="45" y="249"/>
                  </a:lnTo>
                  <a:lnTo>
                    <a:pt x="35" y="270"/>
                  </a:lnTo>
                  <a:lnTo>
                    <a:pt x="24" y="290"/>
                  </a:lnTo>
                  <a:lnTo>
                    <a:pt x="15" y="311"/>
                  </a:lnTo>
                  <a:lnTo>
                    <a:pt x="19" y="346"/>
                  </a:lnTo>
                  <a:lnTo>
                    <a:pt x="25" y="379"/>
                  </a:lnTo>
                  <a:lnTo>
                    <a:pt x="32" y="411"/>
                  </a:lnTo>
                  <a:lnTo>
                    <a:pt x="38" y="443"/>
                  </a:lnTo>
                  <a:lnTo>
                    <a:pt x="45" y="474"/>
                  </a:lnTo>
                  <a:lnTo>
                    <a:pt x="52" y="503"/>
                  </a:lnTo>
                  <a:lnTo>
                    <a:pt x="60" y="533"/>
                  </a:lnTo>
                  <a:lnTo>
                    <a:pt x="68" y="561"/>
                  </a:lnTo>
                  <a:lnTo>
                    <a:pt x="78" y="588"/>
                  </a:lnTo>
                  <a:lnTo>
                    <a:pt x="87" y="614"/>
                  </a:lnTo>
                  <a:lnTo>
                    <a:pt x="96" y="639"/>
                  </a:lnTo>
                  <a:lnTo>
                    <a:pt x="106" y="664"/>
                  </a:lnTo>
                  <a:lnTo>
                    <a:pt x="118" y="689"/>
                  </a:lnTo>
                  <a:lnTo>
                    <a:pt x="128" y="711"/>
                  </a:lnTo>
                  <a:lnTo>
                    <a:pt x="140" y="734"/>
                  </a:lnTo>
                  <a:lnTo>
                    <a:pt x="151" y="755"/>
                  </a:lnTo>
                  <a:lnTo>
                    <a:pt x="164" y="777"/>
                  </a:lnTo>
                  <a:lnTo>
                    <a:pt x="177" y="796"/>
                  </a:lnTo>
                  <a:lnTo>
                    <a:pt x="189" y="816"/>
                  </a:lnTo>
                  <a:lnTo>
                    <a:pt x="203" y="835"/>
                  </a:lnTo>
                  <a:lnTo>
                    <a:pt x="217" y="853"/>
                  </a:lnTo>
                  <a:lnTo>
                    <a:pt x="231" y="871"/>
                  </a:lnTo>
                  <a:lnTo>
                    <a:pt x="246" y="887"/>
                  </a:lnTo>
                  <a:lnTo>
                    <a:pt x="260" y="904"/>
                  </a:lnTo>
                  <a:lnTo>
                    <a:pt x="275" y="919"/>
                  </a:lnTo>
                  <a:lnTo>
                    <a:pt x="291" y="934"/>
                  </a:lnTo>
                  <a:lnTo>
                    <a:pt x="306" y="949"/>
                  </a:lnTo>
                  <a:lnTo>
                    <a:pt x="322" y="963"/>
                  </a:lnTo>
                  <a:lnTo>
                    <a:pt x="339" y="976"/>
                  </a:lnTo>
                  <a:lnTo>
                    <a:pt x="355" y="990"/>
                  </a:lnTo>
                  <a:lnTo>
                    <a:pt x="372" y="1002"/>
                  </a:lnTo>
                  <a:lnTo>
                    <a:pt x="389" y="1014"/>
                  </a:lnTo>
                  <a:lnTo>
                    <a:pt x="423" y="1036"/>
                  </a:lnTo>
                  <a:lnTo>
                    <a:pt x="457" y="1055"/>
                  </a:lnTo>
                  <a:lnTo>
                    <a:pt x="492" y="1074"/>
                  </a:lnTo>
                  <a:lnTo>
                    <a:pt x="527" y="1091"/>
                  </a:lnTo>
                  <a:lnTo>
                    <a:pt x="559" y="1105"/>
                  </a:lnTo>
                  <a:lnTo>
                    <a:pt x="591" y="1118"/>
                  </a:lnTo>
                  <a:lnTo>
                    <a:pt x="623" y="1131"/>
                  </a:lnTo>
                  <a:lnTo>
                    <a:pt x="655" y="1142"/>
                  </a:lnTo>
                  <a:lnTo>
                    <a:pt x="637" y="1114"/>
                  </a:lnTo>
                  <a:lnTo>
                    <a:pt x="619" y="1086"/>
                  </a:lnTo>
                  <a:lnTo>
                    <a:pt x="601" y="1058"/>
                  </a:lnTo>
                  <a:lnTo>
                    <a:pt x="586" y="1031"/>
                  </a:lnTo>
                  <a:lnTo>
                    <a:pt x="570" y="1005"/>
                  </a:lnTo>
                  <a:lnTo>
                    <a:pt x="557" y="978"/>
                  </a:lnTo>
                  <a:lnTo>
                    <a:pt x="544" y="953"/>
                  </a:lnTo>
                  <a:lnTo>
                    <a:pt x="532" y="927"/>
                  </a:lnTo>
                  <a:lnTo>
                    <a:pt x="521" y="902"/>
                  </a:lnTo>
                  <a:lnTo>
                    <a:pt x="512" y="878"/>
                  </a:lnTo>
                  <a:lnTo>
                    <a:pt x="504" y="853"/>
                  </a:lnTo>
                  <a:lnTo>
                    <a:pt x="496" y="830"/>
                  </a:lnTo>
                  <a:lnTo>
                    <a:pt x="489" y="806"/>
                  </a:lnTo>
                  <a:lnTo>
                    <a:pt x="484" y="784"/>
                  </a:lnTo>
                  <a:lnTo>
                    <a:pt x="480" y="761"/>
                  </a:lnTo>
                  <a:lnTo>
                    <a:pt x="477" y="739"/>
                  </a:lnTo>
                  <a:lnTo>
                    <a:pt x="475" y="716"/>
                  </a:lnTo>
                  <a:lnTo>
                    <a:pt x="474" y="695"/>
                  </a:lnTo>
                  <a:lnTo>
                    <a:pt x="474" y="672"/>
                  </a:lnTo>
                  <a:lnTo>
                    <a:pt x="476" y="651"/>
                  </a:lnTo>
                  <a:lnTo>
                    <a:pt x="478" y="630"/>
                  </a:lnTo>
                  <a:lnTo>
                    <a:pt x="482" y="610"/>
                  </a:lnTo>
                  <a:lnTo>
                    <a:pt x="487" y="590"/>
                  </a:lnTo>
                  <a:lnTo>
                    <a:pt x="495" y="571"/>
                  </a:lnTo>
                  <a:lnTo>
                    <a:pt x="502" y="552"/>
                  </a:lnTo>
                  <a:lnTo>
                    <a:pt x="511" y="534"/>
                  </a:lnTo>
                  <a:lnTo>
                    <a:pt x="521" y="516"/>
                  </a:lnTo>
                  <a:lnTo>
                    <a:pt x="532" y="498"/>
                  </a:lnTo>
                  <a:lnTo>
                    <a:pt x="546" y="482"/>
                  </a:lnTo>
                  <a:lnTo>
                    <a:pt x="560" y="465"/>
                  </a:lnTo>
                  <a:lnTo>
                    <a:pt x="576" y="450"/>
                  </a:lnTo>
                  <a:lnTo>
                    <a:pt x="592" y="435"/>
                  </a:lnTo>
                  <a:lnTo>
                    <a:pt x="614" y="416"/>
                  </a:lnTo>
                  <a:lnTo>
                    <a:pt x="638" y="399"/>
                  </a:lnTo>
                  <a:lnTo>
                    <a:pt x="663" y="383"/>
                  </a:lnTo>
                  <a:lnTo>
                    <a:pt x="688" y="369"/>
                  </a:lnTo>
                  <a:lnTo>
                    <a:pt x="711" y="358"/>
                  </a:lnTo>
                  <a:lnTo>
                    <a:pt x="733" y="348"/>
                  </a:lnTo>
                  <a:lnTo>
                    <a:pt x="757" y="337"/>
                  </a:lnTo>
                  <a:lnTo>
                    <a:pt x="779" y="3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5519" y="1882"/>
              <a:ext cx="7" cy="29"/>
            </a:xfrm>
            <a:custGeom>
              <a:avLst/>
              <a:gdLst>
                <a:gd name="T0" fmla="*/ 0 w 41"/>
                <a:gd name="T1" fmla="*/ 0 h 173"/>
                <a:gd name="T2" fmla="*/ 0 w 41"/>
                <a:gd name="T3" fmla="*/ 0 h 173"/>
                <a:gd name="T4" fmla="*/ 0 w 41"/>
                <a:gd name="T5" fmla="*/ 0 h 173"/>
                <a:gd name="T6" fmla="*/ 0 w 41"/>
                <a:gd name="T7" fmla="*/ 0 h 173"/>
                <a:gd name="T8" fmla="*/ 0 w 41"/>
                <a:gd name="T9" fmla="*/ 0 h 173"/>
                <a:gd name="T10" fmla="*/ 0 w 41"/>
                <a:gd name="T11" fmla="*/ 0 h 173"/>
                <a:gd name="T12" fmla="*/ 0 w 41"/>
                <a:gd name="T13" fmla="*/ 0 h 173"/>
                <a:gd name="T14" fmla="*/ 0 w 41"/>
                <a:gd name="T15" fmla="*/ 0 h 1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73"/>
                <a:gd name="T26" fmla="*/ 41 w 41"/>
                <a:gd name="T27" fmla="*/ 173 h 1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73">
                  <a:moveTo>
                    <a:pt x="41" y="25"/>
                  </a:moveTo>
                  <a:lnTo>
                    <a:pt x="38" y="173"/>
                  </a:lnTo>
                  <a:lnTo>
                    <a:pt x="0" y="146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1" y="12"/>
                  </a:lnTo>
                  <a:lnTo>
                    <a:pt x="31" y="19"/>
                  </a:lnTo>
                  <a:lnTo>
                    <a:pt x="41" y="25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43"/>
            <p:cNvSpPr>
              <a:spLocks noEditPoints="1"/>
            </p:cNvSpPr>
            <p:nvPr/>
          </p:nvSpPr>
          <p:spPr bwMode="auto">
            <a:xfrm>
              <a:off x="5518" y="1880"/>
              <a:ext cx="9" cy="34"/>
            </a:xfrm>
            <a:custGeom>
              <a:avLst/>
              <a:gdLst>
                <a:gd name="T0" fmla="*/ 0 w 57"/>
                <a:gd name="T1" fmla="*/ 0 h 200"/>
                <a:gd name="T2" fmla="*/ 0 w 57"/>
                <a:gd name="T3" fmla="*/ 0 h 200"/>
                <a:gd name="T4" fmla="*/ 0 w 57"/>
                <a:gd name="T5" fmla="*/ 0 h 200"/>
                <a:gd name="T6" fmla="*/ 0 w 57"/>
                <a:gd name="T7" fmla="*/ 0 h 200"/>
                <a:gd name="T8" fmla="*/ 0 w 57"/>
                <a:gd name="T9" fmla="*/ 0 h 200"/>
                <a:gd name="T10" fmla="*/ 0 w 57"/>
                <a:gd name="T11" fmla="*/ 0 h 200"/>
                <a:gd name="T12" fmla="*/ 0 w 57"/>
                <a:gd name="T13" fmla="*/ 0 h 200"/>
                <a:gd name="T14" fmla="*/ 0 w 57"/>
                <a:gd name="T15" fmla="*/ 0 h 200"/>
                <a:gd name="T16" fmla="*/ 0 w 57"/>
                <a:gd name="T17" fmla="*/ 0 h 200"/>
                <a:gd name="T18" fmla="*/ 0 w 57"/>
                <a:gd name="T19" fmla="*/ 0 h 200"/>
                <a:gd name="T20" fmla="*/ 0 w 57"/>
                <a:gd name="T21" fmla="*/ 0 h 200"/>
                <a:gd name="T22" fmla="*/ 0 w 57"/>
                <a:gd name="T23" fmla="*/ 0 h 200"/>
                <a:gd name="T24" fmla="*/ 0 w 57"/>
                <a:gd name="T25" fmla="*/ 0 h 200"/>
                <a:gd name="T26" fmla="*/ 0 w 57"/>
                <a:gd name="T27" fmla="*/ 0 h 200"/>
                <a:gd name="T28" fmla="*/ 0 w 57"/>
                <a:gd name="T29" fmla="*/ 0 h 200"/>
                <a:gd name="T30" fmla="*/ 0 w 57"/>
                <a:gd name="T31" fmla="*/ 0 h 200"/>
                <a:gd name="T32" fmla="*/ 0 w 57"/>
                <a:gd name="T33" fmla="*/ 0 h 200"/>
                <a:gd name="T34" fmla="*/ 0 w 57"/>
                <a:gd name="T35" fmla="*/ 0 h 200"/>
                <a:gd name="T36" fmla="*/ 0 w 57"/>
                <a:gd name="T37" fmla="*/ 0 h 200"/>
                <a:gd name="T38" fmla="*/ 0 w 57"/>
                <a:gd name="T39" fmla="*/ 0 h 200"/>
                <a:gd name="T40" fmla="*/ 0 w 57"/>
                <a:gd name="T41" fmla="*/ 0 h 200"/>
                <a:gd name="T42" fmla="*/ 0 w 57"/>
                <a:gd name="T43" fmla="*/ 0 h 200"/>
                <a:gd name="T44" fmla="*/ 0 w 57"/>
                <a:gd name="T45" fmla="*/ 0 h 200"/>
                <a:gd name="T46" fmla="*/ 0 w 57"/>
                <a:gd name="T47" fmla="*/ 0 h 200"/>
                <a:gd name="T48" fmla="*/ 0 w 57"/>
                <a:gd name="T49" fmla="*/ 0 h 200"/>
                <a:gd name="T50" fmla="*/ 0 w 57"/>
                <a:gd name="T51" fmla="*/ 0 h 200"/>
                <a:gd name="T52" fmla="*/ 0 w 57"/>
                <a:gd name="T53" fmla="*/ 0 h 200"/>
                <a:gd name="T54" fmla="*/ 0 w 57"/>
                <a:gd name="T55" fmla="*/ 0 h 2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7"/>
                <a:gd name="T85" fmla="*/ 0 h 200"/>
                <a:gd name="T86" fmla="*/ 57 w 57"/>
                <a:gd name="T87" fmla="*/ 200 h 2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7" h="200">
                  <a:moveTo>
                    <a:pt x="57" y="38"/>
                  </a:moveTo>
                  <a:lnTo>
                    <a:pt x="54" y="186"/>
                  </a:lnTo>
                  <a:lnTo>
                    <a:pt x="54" y="200"/>
                  </a:lnTo>
                  <a:lnTo>
                    <a:pt x="41" y="192"/>
                  </a:lnTo>
                  <a:lnTo>
                    <a:pt x="3" y="164"/>
                  </a:lnTo>
                  <a:lnTo>
                    <a:pt x="0" y="162"/>
                  </a:lnTo>
                  <a:lnTo>
                    <a:pt x="0" y="159"/>
                  </a:lnTo>
                  <a:lnTo>
                    <a:pt x="1" y="13"/>
                  </a:lnTo>
                  <a:lnTo>
                    <a:pt x="1" y="0"/>
                  </a:lnTo>
                  <a:lnTo>
                    <a:pt x="13" y="7"/>
                  </a:lnTo>
                  <a:lnTo>
                    <a:pt x="28" y="16"/>
                  </a:lnTo>
                  <a:lnTo>
                    <a:pt x="42" y="25"/>
                  </a:lnTo>
                  <a:lnTo>
                    <a:pt x="48" y="28"/>
                  </a:lnTo>
                  <a:lnTo>
                    <a:pt x="52" y="31"/>
                  </a:lnTo>
                  <a:lnTo>
                    <a:pt x="57" y="34"/>
                  </a:lnTo>
                  <a:lnTo>
                    <a:pt x="57" y="38"/>
                  </a:lnTo>
                  <a:close/>
                  <a:moveTo>
                    <a:pt x="39" y="172"/>
                  </a:moveTo>
                  <a:lnTo>
                    <a:pt x="41" y="43"/>
                  </a:lnTo>
                  <a:lnTo>
                    <a:pt x="38" y="41"/>
                  </a:lnTo>
                  <a:lnTo>
                    <a:pt x="34" y="37"/>
                  </a:lnTo>
                  <a:lnTo>
                    <a:pt x="25" y="32"/>
                  </a:lnTo>
                  <a:lnTo>
                    <a:pt x="17" y="26"/>
                  </a:lnTo>
                  <a:lnTo>
                    <a:pt x="16" y="155"/>
                  </a:lnTo>
                  <a:lnTo>
                    <a:pt x="39" y="17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5519" y="1803"/>
              <a:ext cx="7" cy="60"/>
            </a:xfrm>
            <a:custGeom>
              <a:avLst/>
              <a:gdLst>
                <a:gd name="T0" fmla="*/ 0 w 41"/>
                <a:gd name="T1" fmla="*/ 0 h 360"/>
                <a:gd name="T2" fmla="*/ 0 w 41"/>
                <a:gd name="T3" fmla="*/ 0 h 360"/>
                <a:gd name="T4" fmla="*/ 0 w 41"/>
                <a:gd name="T5" fmla="*/ 0 h 360"/>
                <a:gd name="T6" fmla="*/ 0 w 41"/>
                <a:gd name="T7" fmla="*/ 0 h 360"/>
                <a:gd name="T8" fmla="*/ 0 w 41"/>
                <a:gd name="T9" fmla="*/ 0 h 360"/>
                <a:gd name="T10" fmla="*/ 0 w 41"/>
                <a:gd name="T11" fmla="*/ 0 h 360"/>
                <a:gd name="T12" fmla="*/ 0 w 41"/>
                <a:gd name="T13" fmla="*/ 0 h 360"/>
                <a:gd name="T14" fmla="*/ 0 w 41"/>
                <a:gd name="T15" fmla="*/ 0 h 360"/>
                <a:gd name="T16" fmla="*/ 0 w 41"/>
                <a:gd name="T17" fmla="*/ 0 h 360"/>
                <a:gd name="T18" fmla="*/ 0 w 41"/>
                <a:gd name="T19" fmla="*/ 0 h 360"/>
                <a:gd name="T20" fmla="*/ 0 w 41"/>
                <a:gd name="T21" fmla="*/ 0 h 3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"/>
                <a:gd name="T34" fmla="*/ 0 h 360"/>
                <a:gd name="T35" fmla="*/ 41 w 41"/>
                <a:gd name="T36" fmla="*/ 360 h 3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" h="360">
                  <a:moveTo>
                    <a:pt x="38" y="0"/>
                  </a:moveTo>
                  <a:lnTo>
                    <a:pt x="41" y="360"/>
                  </a:lnTo>
                  <a:lnTo>
                    <a:pt x="30" y="339"/>
                  </a:lnTo>
                  <a:lnTo>
                    <a:pt x="19" y="317"/>
                  </a:lnTo>
                  <a:lnTo>
                    <a:pt x="9" y="295"/>
                  </a:lnTo>
                  <a:lnTo>
                    <a:pt x="0" y="273"/>
                  </a:lnTo>
                  <a:lnTo>
                    <a:pt x="0" y="69"/>
                  </a:lnTo>
                  <a:lnTo>
                    <a:pt x="8" y="52"/>
                  </a:lnTo>
                  <a:lnTo>
                    <a:pt x="17" y="34"/>
                  </a:lnTo>
                  <a:lnTo>
                    <a:pt x="27" y="1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45"/>
            <p:cNvSpPr>
              <a:spLocks noEditPoints="1"/>
            </p:cNvSpPr>
            <p:nvPr/>
          </p:nvSpPr>
          <p:spPr bwMode="auto">
            <a:xfrm>
              <a:off x="5518" y="1802"/>
              <a:ext cx="9" cy="62"/>
            </a:xfrm>
            <a:custGeom>
              <a:avLst/>
              <a:gdLst>
                <a:gd name="T0" fmla="*/ 0 w 57"/>
                <a:gd name="T1" fmla="*/ 0 h 368"/>
                <a:gd name="T2" fmla="*/ 0 w 57"/>
                <a:gd name="T3" fmla="*/ 0 h 368"/>
                <a:gd name="T4" fmla="*/ 0 w 57"/>
                <a:gd name="T5" fmla="*/ 0 h 368"/>
                <a:gd name="T6" fmla="*/ 0 w 57"/>
                <a:gd name="T7" fmla="*/ 0 h 368"/>
                <a:gd name="T8" fmla="*/ 0 w 57"/>
                <a:gd name="T9" fmla="*/ 0 h 368"/>
                <a:gd name="T10" fmla="*/ 0 w 57"/>
                <a:gd name="T11" fmla="*/ 0 h 368"/>
                <a:gd name="T12" fmla="*/ 0 w 57"/>
                <a:gd name="T13" fmla="*/ 0 h 368"/>
                <a:gd name="T14" fmla="*/ 0 w 57"/>
                <a:gd name="T15" fmla="*/ 0 h 368"/>
                <a:gd name="T16" fmla="*/ 0 w 57"/>
                <a:gd name="T17" fmla="*/ 0 h 368"/>
                <a:gd name="T18" fmla="*/ 0 w 57"/>
                <a:gd name="T19" fmla="*/ 0 h 368"/>
                <a:gd name="T20" fmla="*/ 0 w 57"/>
                <a:gd name="T21" fmla="*/ 0 h 368"/>
                <a:gd name="T22" fmla="*/ 0 w 57"/>
                <a:gd name="T23" fmla="*/ 0 h 368"/>
                <a:gd name="T24" fmla="*/ 0 w 57"/>
                <a:gd name="T25" fmla="*/ 0 h 368"/>
                <a:gd name="T26" fmla="*/ 0 w 57"/>
                <a:gd name="T27" fmla="*/ 0 h 368"/>
                <a:gd name="T28" fmla="*/ 0 w 57"/>
                <a:gd name="T29" fmla="*/ 0 h 368"/>
                <a:gd name="T30" fmla="*/ 0 w 57"/>
                <a:gd name="T31" fmla="*/ 0 h 368"/>
                <a:gd name="T32" fmla="*/ 0 w 57"/>
                <a:gd name="T33" fmla="*/ 0 h 368"/>
                <a:gd name="T34" fmla="*/ 0 w 57"/>
                <a:gd name="T35" fmla="*/ 0 h 368"/>
                <a:gd name="T36" fmla="*/ 0 w 57"/>
                <a:gd name="T37" fmla="*/ 0 h 368"/>
                <a:gd name="T38" fmla="*/ 0 w 57"/>
                <a:gd name="T39" fmla="*/ 0 h 368"/>
                <a:gd name="T40" fmla="*/ 0 w 57"/>
                <a:gd name="T41" fmla="*/ 0 h 368"/>
                <a:gd name="T42" fmla="*/ 0 w 57"/>
                <a:gd name="T43" fmla="*/ 0 h 368"/>
                <a:gd name="T44" fmla="*/ 0 w 57"/>
                <a:gd name="T45" fmla="*/ 0 h 368"/>
                <a:gd name="T46" fmla="*/ 0 w 57"/>
                <a:gd name="T47" fmla="*/ 0 h 368"/>
                <a:gd name="T48" fmla="*/ 0 w 57"/>
                <a:gd name="T49" fmla="*/ 0 h 368"/>
                <a:gd name="T50" fmla="*/ 0 w 57"/>
                <a:gd name="T51" fmla="*/ 0 h 368"/>
                <a:gd name="T52" fmla="*/ 0 w 57"/>
                <a:gd name="T53" fmla="*/ 0 h 368"/>
                <a:gd name="T54" fmla="*/ 0 w 57"/>
                <a:gd name="T55" fmla="*/ 0 h 368"/>
                <a:gd name="T56" fmla="*/ 0 w 57"/>
                <a:gd name="T57" fmla="*/ 0 h 368"/>
                <a:gd name="T58" fmla="*/ 0 w 57"/>
                <a:gd name="T59" fmla="*/ 0 h 368"/>
                <a:gd name="T60" fmla="*/ 0 w 57"/>
                <a:gd name="T61" fmla="*/ 0 h 368"/>
                <a:gd name="T62" fmla="*/ 0 w 57"/>
                <a:gd name="T63" fmla="*/ 0 h 368"/>
                <a:gd name="T64" fmla="*/ 0 w 57"/>
                <a:gd name="T65" fmla="*/ 0 h 368"/>
                <a:gd name="T66" fmla="*/ 0 w 57"/>
                <a:gd name="T67" fmla="*/ 0 h 368"/>
                <a:gd name="T68" fmla="*/ 0 w 57"/>
                <a:gd name="T69" fmla="*/ 0 h 368"/>
                <a:gd name="T70" fmla="*/ 0 w 57"/>
                <a:gd name="T71" fmla="*/ 0 h 368"/>
                <a:gd name="T72" fmla="*/ 0 w 57"/>
                <a:gd name="T73" fmla="*/ 0 h 368"/>
                <a:gd name="T74" fmla="*/ 0 w 57"/>
                <a:gd name="T75" fmla="*/ 0 h 368"/>
                <a:gd name="T76" fmla="*/ 0 w 57"/>
                <a:gd name="T77" fmla="*/ 0 h 368"/>
                <a:gd name="T78" fmla="*/ 0 w 57"/>
                <a:gd name="T79" fmla="*/ 0 h 368"/>
                <a:gd name="T80" fmla="*/ 0 w 57"/>
                <a:gd name="T81" fmla="*/ 0 h 368"/>
                <a:gd name="T82" fmla="*/ 0 w 57"/>
                <a:gd name="T83" fmla="*/ 0 h 3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"/>
                <a:gd name="T127" fmla="*/ 0 h 368"/>
                <a:gd name="T128" fmla="*/ 57 w 57"/>
                <a:gd name="T129" fmla="*/ 368 h 3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" h="368">
                  <a:moveTo>
                    <a:pt x="52" y="4"/>
                  </a:moveTo>
                  <a:lnTo>
                    <a:pt x="57" y="364"/>
                  </a:lnTo>
                  <a:lnTo>
                    <a:pt x="42" y="368"/>
                  </a:lnTo>
                  <a:lnTo>
                    <a:pt x="36" y="357"/>
                  </a:lnTo>
                  <a:lnTo>
                    <a:pt x="30" y="347"/>
                  </a:lnTo>
                  <a:lnTo>
                    <a:pt x="24" y="336"/>
                  </a:lnTo>
                  <a:lnTo>
                    <a:pt x="19" y="324"/>
                  </a:lnTo>
                  <a:lnTo>
                    <a:pt x="14" y="313"/>
                  </a:lnTo>
                  <a:lnTo>
                    <a:pt x="8" y="302"/>
                  </a:lnTo>
                  <a:lnTo>
                    <a:pt x="4" y="290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5"/>
                  </a:lnTo>
                  <a:lnTo>
                    <a:pt x="4" y="60"/>
                  </a:lnTo>
                  <a:lnTo>
                    <a:pt x="7" y="55"/>
                  </a:lnTo>
                  <a:lnTo>
                    <a:pt x="9" y="50"/>
                  </a:lnTo>
                  <a:lnTo>
                    <a:pt x="16" y="38"/>
                  </a:lnTo>
                  <a:lnTo>
                    <a:pt x="23" y="24"/>
                  </a:lnTo>
                  <a:lnTo>
                    <a:pt x="31" y="12"/>
                  </a:lnTo>
                  <a:lnTo>
                    <a:pt x="39" y="0"/>
                  </a:lnTo>
                  <a:lnTo>
                    <a:pt x="52" y="4"/>
                  </a:lnTo>
                  <a:close/>
                  <a:moveTo>
                    <a:pt x="41" y="334"/>
                  </a:moveTo>
                  <a:lnTo>
                    <a:pt x="38" y="28"/>
                  </a:lnTo>
                  <a:lnTo>
                    <a:pt x="30" y="43"/>
                  </a:lnTo>
                  <a:lnTo>
                    <a:pt x="23" y="56"/>
                  </a:lnTo>
                  <a:lnTo>
                    <a:pt x="21" y="61"/>
                  </a:lnTo>
                  <a:lnTo>
                    <a:pt x="19" y="66"/>
                  </a:lnTo>
                  <a:lnTo>
                    <a:pt x="17" y="70"/>
                  </a:lnTo>
                  <a:lnTo>
                    <a:pt x="15" y="75"/>
                  </a:lnTo>
                  <a:lnTo>
                    <a:pt x="15" y="276"/>
                  </a:lnTo>
                  <a:lnTo>
                    <a:pt x="19" y="286"/>
                  </a:lnTo>
                  <a:lnTo>
                    <a:pt x="23" y="297"/>
                  </a:lnTo>
                  <a:lnTo>
                    <a:pt x="27" y="307"/>
                  </a:lnTo>
                  <a:lnTo>
                    <a:pt x="32" y="318"/>
                  </a:lnTo>
                  <a:lnTo>
                    <a:pt x="36" y="326"/>
                  </a:lnTo>
                  <a:lnTo>
                    <a:pt x="41" y="3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46"/>
            <p:cNvSpPr>
              <a:spLocks/>
            </p:cNvSpPr>
            <p:nvPr/>
          </p:nvSpPr>
          <p:spPr bwMode="auto">
            <a:xfrm>
              <a:off x="5519" y="1710"/>
              <a:ext cx="6" cy="18"/>
            </a:xfrm>
            <a:custGeom>
              <a:avLst/>
              <a:gdLst>
                <a:gd name="T0" fmla="*/ 0 w 38"/>
                <a:gd name="T1" fmla="*/ 0 h 112"/>
                <a:gd name="T2" fmla="*/ 0 w 38"/>
                <a:gd name="T3" fmla="*/ 0 h 112"/>
                <a:gd name="T4" fmla="*/ 0 w 38"/>
                <a:gd name="T5" fmla="*/ 0 h 112"/>
                <a:gd name="T6" fmla="*/ 0 w 38"/>
                <a:gd name="T7" fmla="*/ 0 h 112"/>
                <a:gd name="T8" fmla="*/ 0 w 38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12"/>
                <a:gd name="T17" fmla="*/ 38 w 38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12">
                  <a:moveTo>
                    <a:pt x="0" y="0"/>
                  </a:moveTo>
                  <a:lnTo>
                    <a:pt x="38" y="0"/>
                  </a:lnTo>
                  <a:lnTo>
                    <a:pt x="38" y="112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47"/>
            <p:cNvSpPr>
              <a:spLocks noEditPoints="1"/>
            </p:cNvSpPr>
            <p:nvPr/>
          </p:nvSpPr>
          <p:spPr bwMode="auto">
            <a:xfrm>
              <a:off x="5518" y="1708"/>
              <a:ext cx="8" cy="23"/>
            </a:xfrm>
            <a:custGeom>
              <a:avLst/>
              <a:gdLst>
                <a:gd name="T0" fmla="*/ 0 w 52"/>
                <a:gd name="T1" fmla="*/ 0 h 135"/>
                <a:gd name="T2" fmla="*/ 0 w 52"/>
                <a:gd name="T3" fmla="*/ 0 h 135"/>
                <a:gd name="T4" fmla="*/ 0 w 52"/>
                <a:gd name="T5" fmla="*/ 0 h 135"/>
                <a:gd name="T6" fmla="*/ 0 w 52"/>
                <a:gd name="T7" fmla="*/ 0 h 135"/>
                <a:gd name="T8" fmla="*/ 0 w 52"/>
                <a:gd name="T9" fmla="*/ 0 h 135"/>
                <a:gd name="T10" fmla="*/ 0 w 52"/>
                <a:gd name="T11" fmla="*/ 0 h 135"/>
                <a:gd name="T12" fmla="*/ 0 w 52"/>
                <a:gd name="T13" fmla="*/ 0 h 135"/>
                <a:gd name="T14" fmla="*/ 0 w 52"/>
                <a:gd name="T15" fmla="*/ 0 h 135"/>
                <a:gd name="T16" fmla="*/ 0 w 52"/>
                <a:gd name="T17" fmla="*/ 0 h 135"/>
                <a:gd name="T18" fmla="*/ 0 w 52"/>
                <a:gd name="T19" fmla="*/ 0 h 135"/>
                <a:gd name="T20" fmla="*/ 0 w 52"/>
                <a:gd name="T21" fmla="*/ 0 h 135"/>
                <a:gd name="T22" fmla="*/ 0 w 52"/>
                <a:gd name="T23" fmla="*/ 0 h 135"/>
                <a:gd name="T24" fmla="*/ 0 w 52"/>
                <a:gd name="T25" fmla="*/ 0 h 135"/>
                <a:gd name="T26" fmla="*/ 0 w 52"/>
                <a:gd name="T27" fmla="*/ 0 h 135"/>
                <a:gd name="T28" fmla="*/ 0 w 52"/>
                <a:gd name="T29" fmla="*/ 0 h 135"/>
                <a:gd name="T30" fmla="*/ 0 w 52"/>
                <a:gd name="T31" fmla="*/ 0 h 135"/>
                <a:gd name="T32" fmla="*/ 0 w 52"/>
                <a:gd name="T33" fmla="*/ 0 h 135"/>
                <a:gd name="T34" fmla="*/ 0 w 52"/>
                <a:gd name="T35" fmla="*/ 0 h 1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135"/>
                <a:gd name="T56" fmla="*/ 52 w 52"/>
                <a:gd name="T57" fmla="*/ 135 h 1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135">
                  <a:moveTo>
                    <a:pt x="7" y="0"/>
                  </a:moveTo>
                  <a:lnTo>
                    <a:pt x="45" y="0"/>
                  </a:lnTo>
                  <a:lnTo>
                    <a:pt x="52" y="0"/>
                  </a:lnTo>
                  <a:lnTo>
                    <a:pt x="52" y="7"/>
                  </a:lnTo>
                  <a:lnTo>
                    <a:pt x="52" y="119"/>
                  </a:lnTo>
                  <a:lnTo>
                    <a:pt x="52" y="135"/>
                  </a:lnTo>
                  <a:lnTo>
                    <a:pt x="41" y="126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0" y="90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close/>
                  <a:moveTo>
                    <a:pt x="38" y="14"/>
                  </a:moveTo>
                  <a:lnTo>
                    <a:pt x="15" y="14"/>
                  </a:lnTo>
                  <a:lnTo>
                    <a:pt x="15" y="87"/>
                  </a:lnTo>
                  <a:lnTo>
                    <a:pt x="38" y="104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48"/>
            <p:cNvSpPr>
              <a:spLocks/>
            </p:cNvSpPr>
            <p:nvPr/>
          </p:nvSpPr>
          <p:spPr bwMode="auto">
            <a:xfrm>
              <a:off x="5651" y="1903"/>
              <a:ext cx="14" cy="54"/>
            </a:xfrm>
            <a:custGeom>
              <a:avLst/>
              <a:gdLst>
                <a:gd name="T0" fmla="*/ 0 w 85"/>
                <a:gd name="T1" fmla="*/ 0 h 321"/>
                <a:gd name="T2" fmla="*/ 0 w 85"/>
                <a:gd name="T3" fmla="*/ 0 h 321"/>
                <a:gd name="T4" fmla="*/ 0 w 85"/>
                <a:gd name="T5" fmla="*/ 0 h 321"/>
                <a:gd name="T6" fmla="*/ 0 w 85"/>
                <a:gd name="T7" fmla="*/ 0 h 321"/>
                <a:gd name="T8" fmla="*/ 0 w 85"/>
                <a:gd name="T9" fmla="*/ 0 h 321"/>
                <a:gd name="T10" fmla="*/ 0 w 85"/>
                <a:gd name="T11" fmla="*/ 0 h 321"/>
                <a:gd name="T12" fmla="*/ 0 w 85"/>
                <a:gd name="T13" fmla="*/ 0 h 321"/>
                <a:gd name="T14" fmla="*/ 0 w 85"/>
                <a:gd name="T15" fmla="*/ 0 h 321"/>
                <a:gd name="T16" fmla="*/ 0 w 85"/>
                <a:gd name="T17" fmla="*/ 0 h 321"/>
                <a:gd name="T18" fmla="*/ 0 w 85"/>
                <a:gd name="T19" fmla="*/ 0 h 321"/>
                <a:gd name="T20" fmla="*/ 0 w 85"/>
                <a:gd name="T21" fmla="*/ 0 h 321"/>
                <a:gd name="T22" fmla="*/ 0 w 85"/>
                <a:gd name="T23" fmla="*/ 0 h 321"/>
                <a:gd name="T24" fmla="*/ 0 w 85"/>
                <a:gd name="T25" fmla="*/ 0 h 321"/>
                <a:gd name="T26" fmla="*/ 0 w 85"/>
                <a:gd name="T27" fmla="*/ 0 h 3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321"/>
                <a:gd name="T44" fmla="*/ 85 w 85"/>
                <a:gd name="T45" fmla="*/ 321 h 3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321">
                  <a:moveTo>
                    <a:pt x="81" y="45"/>
                  </a:moveTo>
                  <a:lnTo>
                    <a:pt x="85" y="321"/>
                  </a:lnTo>
                  <a:lnTo>
                    <a:pt x="0" y="319"/>
                  </a:lnTo>
                  <a:lnTo>
                    <a:pt x="5" y="0"/>
                  </a:lnTo>
                  <a:lnTo>
                    <a:pt x="24" y="12"/>
                  </a:lnTo>
                  <a:lnTo>
                    <a:pt x="43" y="23"/>
                  </a:lnTo>
                  <a:lnTo>
                    <a:pt x="62" y="35"/>
                  </a:lnTo>
                  <a:lnTo>
                    <a:pt x="81" y="45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49"/>
            <p:cNvSpPr>
              <a:spLocks noEditPoints="1"/>
            </p:cNvSpPr>
            <p:nvPr/>
          </p:nvSpPr>
          <p:spPr bwMode="auto">
            <a:xfrm>
              <a:off x="5649" y="1901"/>
              <a:ext cx="17" cy="57"/>
            </a:xfrm>
            <a:custGeom>
              <a:avLst/>
              <a:gdLst>
                <a:gd name="T0" fmla="*/ 0 w 99"/>
                <a:gd name="T1" fmla="*/ 0 h 341"/>
                <a:gd name="T2" fmla="*/ 0 w 99"/>
                <a:gd name="T3" fmla="*/ 0 h 341"/>
                <a:gd name="T4" fmla="*/ 0 w 99"/>
                <a:gd name="T5" fmla="*/ 0 h 341"/>
                <a:gd name="T6" fmla="*/ 0 w 99"/>
                <a:gd name="T7" fmla="*/ 0 h 341"/>
                <a:gd name="T8" fmla="*/ 0 w 99"/>
                <a:gd name="T9" fmla="*/ 0 h 341"/>
                <a:gd name="T10" fmla="*/ 0 w 99"/>
                <a:gd name="T11" fmla="*/ 0 h 341"/>
                <a:gd name="T12" fmla="*/ 0 w 99"/>
                <a:gd name="T13" fmla="*/ 0 h 341"/>
                <a:gd name="T14" fmla="*/ 0 w 99"/>
                <a:gd name="T15" fmla="*/ 0 h 341"/>
                <a:gd name="T16" fmla="*/ 0 w 99"/>
                <a:gd name="T17" fmla="*/ 0 h 341"/>
                <a:gd name="T18" fmla="*/ 0 w 99"/>
                <a:gd name="T19" fmla="*/ 0 h 341"/>
                <a:gd name="T20" fmla="*/ 0 w 99"/>
                <a:gd name="T21" fmla="*/ 0 h 341"/>
                <a:gd name="T22" fmla="*/ 0 w 99"/>
                <a:gd name="T23" fmla="*/ 0 h 341"/>
                <a:gd name="T24" fmla="*/ 0 w 99"/>
                <a:gd name="T25" fmla="*/ 0 h 341"/>
                <a:gd name="T26" fmla="*/ 0 w 99"/>
                <a:gd name="T27" fmla="*/ 0 h 341"/>
                <a:gd name="T28" fmla="*/ 0 w 99"/>
                <a:gd name="T29" fmla="*/ 0 h 341"/>
                <a:gd name="T30" fmla="*/ 0 w 99"/>
                <a:gd name="T31" fmla="*/ 0 h 341"/>
                <a:gd name="T32" fmla="*/ 0 w 99"/>
                <a:gd name="T33" fmla="*/ 0 h 341"/>
                <a:gd name="T34" fmla="*/ 0 w 99"/>
                <a:gd name="T35" fmla="*/ 0 h 341"/>
                <a:gd name="T36" fmla="*/ 0 w 99"/>
                <a:gd name="T37" fmla="*/ 0 h 341"/>
                <a:gd name="T38" fmla="*/ 0 w 99"/>
                <a:gd name="T39" fmla="*/ 0 h 3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9"/>
                <a:gd name="T61" fmla="*/ 0 h 341"/>
                <a:gd name="T62" fmla="*/ 99 w 99"/>
                <a:gd name="T63" fmla="*/ 341 h 3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9" h="341">
                  <a:moveTo>
                    <a:pt x="99" y="334"/>
                  </a:moveTo>
                  <a:lnTo>
                    <a:pt x="99" y="341"/>
                  </a:lnTo>
                  <a:lnTo>
                    <a:pt x="91" y="341"/>
                  </a:lnTo>
                  <a:lnTo>
                    <a:pt x="7" y="340"/>
                  </a:lnTo>
                  <a:lnTo>
                    <a:pt x="0" y="339"/>
                  </a:lnTo>
                  <a:lnTo>
                    <a:pt x="0" y="332"/>
                  </a:lnTo>
                  <a:lnTo>
                    <a:pt x="5" y="0"/>
                  </a:lnTo>
                  <a:lnTo>
                    <a:pt x="28" y="13"/>
                  </a:lnTo>
                  <a:lnTo>
                    <a:pt x="50" y="27"/>
                  </a:lnTo>
                  <a:lnTo>
                    <a:pt x="73" y="40"/>
                  </a:lnTo>
                  <a:lnTo>
                    <a:pt x="95" y="54"/>
                  </a:lnTo>
                  <a:lnTo>
                    <a:pt x="99" y="334"/>
                  </a:lnTo>
                  <a:close/>
                  <a:moveTo>
                    <a:pt x="84" y="326"/>
                  </a:moveTo>
                  <a:lnTo>
                    <a:pt x="82" y="56"/>
                  </a:lnTo>
                  <a:lnTo>
                    <a:pt x="67" y="48"/>
                  </a:lnTo>
                  <a:lnTo>
                    <a:pt x="50" y="38"/>
                  </a:lnTo>
                  <a:lnTo>
                    <a:pt x="35" y="29"/>
                  </a:lnTo>
                  <a:lnTo>
                    <a:pt x="20" y="20"/>
                  </a:lnTo>
                  <a:lnTo>
                    <a:pt x="15" y="325"/>
                  </a:lnTo>
                  <a:lnTo>
                    <a:pt x="84" y="32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50"/>
            <p:cNvSpPr>
              <a:spLocks/>
            </p:cNvSpPr>
            <p:nvPr/>
          </p:nvSpPr>
          <p:spPr bwMode="auto">
            <a:xfrm>
              <a:off x="5654" y="1638"/>
              <a:ext cx="6" cy="29"/>
            </a:xfrm>
            <a:custGeom>
              <a:avLst/>
              <a:gdLst>
                <a:gd name="T0" fmla="*/ 0 w 37"/>
                <a:gd name="T1" fmla="*/ 0 h 173"/>
                <a:gd name="T2" fmla="*/ 0 w 37"/>
                <a:gd name="T3" fmla="*/ 0 h 173"/>
                <a:gd name="T4" fmla="*/ 0 w 37"/>
                <a:gd name="T5" fmla="*/ 0 h 173"/>
                <a:gd name="T6" fmla="*/ 0 w 37"/>
                <a:gd name="T7" fmla="*/ 0 h 173"/>
                <a:gd name="T8" fmla="*/ 0 w 37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73"/>
                <a:gd name="T17" fmla="*/ 37 w 37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73">
                  <a:moveTo>
                    <a:pt x="35" y="1"/>
                  </a:moveTo>
                  <a:lnTo>
                    <a:pt x="37" y="173"/>
                  </a:lnTo>
                  <a:lnTo>
                    <a:pt x="0" y="152"/>
                  </a:lnTo>
                  <a:lnTo>
                    <a:pt x="2" y="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51"/>
            <p:cNvSpPr>
              <a:spLocks noEditPoints="1"/>
            </p:cNvSpPr>
            <p:nvPr/>
          </p:nvSpPr>
          <p:spPr bwMode="auto">
            <a:xfrm>
              <a:off x="5652" y="1636"/>
              <a:ext cx="10" cy="33"/>
            </a:xfrm>
            <a:custGeom>
              <a:avLst/>
              <a:gdLst>
                <a:gd name="T0" fmla="*/ 0 w 59"/>
                <a:gd name="T1" fmla="*/ 0 h 196"/>
                <a:gd name="T2" fmla="*/ 0 w 59"/>
                <a:gd name="T3" fmla="*/ 0 h 196"/>
                <a:gd name="T4" fmla="*/ 0 w 59"/>
                <a:gd name="T5" fmla="*/ 0 h 196"/>
                <a:gd name="T6" fmla="*/ 0 w 59"/>
                <a:gd name="T7" fmla="*/ 0 h 196"/>
                <a:gd name="T8" fmla="*/ 0 w 59"/>
                <a:gd name="T9" fmla="*/ 0 h 196"/>
                <a:gd name="T10" fmla="*/ 0 w 59"/>
                <a:gd name="T11" fmla="*/ 0 h 196"/>
                <a:gd name="T12" fmla="*/ 0 w 59"/>
                <a:gd name="T13" fmla="*/ 0 h 196"/>
                <a:gd name="T14" fmla="*/ 0 w 59"/>
                <a:gd name="T15" fmla="*/ 0 h 196"/>
                <a:gd name="T16" fmla="*/ 0 w 59"/>
                <a:gd name="T17" fmla="*/ 0 h 196"/>
                <a:gd name="T18" fmla="*/ 0 w 59"/>
                <a:gd name="T19" fmla="*/ 0 h 1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196"/>
                <a:gd name="T32" fmla="*/ 59 w 59"/>
                <a:gd name="T33" fmla="*/ 196 h 1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196">
                  <a:moveTo>
                    <a:pt x="59" y="196"/>
                  </a:moveTo>
                  <a:lnTo>
                    <a:pt x="0" y="163"/>
                  </a:lnTo>
                  <a:lnTo>
                    <a:pt x="3" y="0"/>
                  </a:lnTo>
                  <a:lnTo>
                    <a:pt x="57" y="4"/>
                  </a:lnTo>
                  <a:lnTo>
                    <a:pt x="59" y="196"/>
                  </a:lnTo>
                  <a:close/>
                  <a:moveTo>
                    <a:pt x="43" y="170"/>
                  </a:moveTo>
                  <a:lnTo>
                    <a:pt x="42" y="19"/>
                  </a:lnTo>
                  <a:lnTo>
                    <a:pt x="18" y="14"/>
                  </a:lnTo>
                  <a:lnTo>
                    <a:pt x="16" y="155"/>
                  </a:lnTo>
                  <a:lnTo>
                    <a:pt x="43" y="17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52"/>
            <p:cNvSpPr>
              <a:spLocks/>
            </p:cNvSpPr>
            <p:nvPr/>
          </p:nvSpPr>
          <p:spPr bwMode="auto">
            <a:xfrm>
              <a:off x="5588" y="1629"/>
              <a:ext cx="180" cy="108"/>
            </a:xfrm>
            <a:custGeom>
              <a:avLst/>
              <a:gdLst>
                <a:gd name="T0" fmla="*/ 0 w 1081"/>
                <a:gd name="T1" fmla="*/ 0 h 650"/>
                <a:gd name="T2" fmla="*/ 0 w 1081"/>
                <a:gd name="T3" fmla="*/ 0 h 650"/>
                <a:gd name="T4" fmla="*/ 0 w 1081"/>
                <a:gd name="T5" fmla="*/ 0 h 650"/>
                <a:gd name="T6" fmla="*/ 0 w 1081"/>
                <a:gd name="T7" fmla="*/ 0 h 650"/>
                <a:gd name="T8" fmla="*/ 0 w 1081"/>
                <a:gd name="T9" fmla="*/ 0 h 650"/>
                <a:gd name="T10" fmla="*/ 0 w 1081"/>
                <a:gd name="T11" fmla="*/ 0 h 650"/>
                <a:gd name="T12" fmla="*/ 0 w 1081"/>
                <a:gd name="T13" fmla="*/ 0 h 650"/>
                <a:gd name="T14" fmla="*/ 0 w 1081"/>
                <a:gd name="T15" fmla="*/ 0 h 650"/>
                <a:gd name="T16" fmla="*/ 0 w 1081"/>
                <a:gd name="T17" fmla="*/ 0 h 650"/>
                <a:gd name="T18" fmla="*/ 0 w 1081"/>
                <a:gd name="T19" fmla="*/ 0 h 650"/>
                <a:gd name="T20" fmla="*/ 0 w 1081"/>
                <a:gd name="T21" fmla="*/ 0 h 650"/>
                <a:gd name="T22" fmla="*/ 0 w 1081"/>
                <a:gd name="T23" fmla="*/ 0 h 650"/>
                <a:gd name="T24" fmla="*/ 0 w 1081"/>
                <a:gd name="T25" fmla="*/ 0 h 650"/>
                <a:gd name="T26" fmla="*/ 0 w 1081"/>
                <a:gd name="T27" fmla="*/ 0 h 650"/>
                <a:gd name="T28" fmla="*/ 0 w 1081"/>
                <a:gd name="T29" fmla="*/ 0 h 650"/>
                <a:gd name="T30" fmla="*/ 0 w 1081"/>
                <a:gd name="T31" fmla="*/ 0 h 650"/>
                <a:gd name="T32" fmla="*/ 0 w 1081"/>
                <a:gd name="T33" fmla="*/ 0 h 650"/>
                <a:gd name="T34" fmla="*/ 0 w 1081"/>
                <a:gd name="T35" fmla="*/ 0 h 650"/>
                <a:gd name="T36" fmla="*/ 0 w 1081"/>
                <a:gd name="T37" fmla="*/ 0 h 650"/>
                <a:gd name="T38" fmla="*/ 0 w 1081"/>
                <a:gd name="T39" fmla="*/ 0 h 650"/>
                <a:gd name="T40" fmla="*/ 0 w 1081"/>
                <a:gd name="T41" fmla="*/ 0 h 650"/>
                <a:gd name="T42" fmla="*/ 0 w 1081"/>
                <a:gd name="T43" fmla="*/ 0 h 650"/>
                <a:gd name="T44" fmla="*/ 0 w 1081"/>
                <a:gd name="T45" fmla="*/ 0 h 650"/>
                <a:gd name="T46" fmla="*/ 0 w 1081"/>
                <a:gd name="T47" fmla="*/ 0 h 650"/>
                <a:gd name="T48" fmla="*/ 0 w 1081"/>
                <a:gd name="T49" fmla="*/ 0 h 650"/>
                <a:gd name="T50" fmla="*/ 0 w 1081"/>
                <a:gd name="T51" fmla="*/ 0 h 650"/>
                <a:gd name="T52" fmla="*/ 0 w 1081"/>
                <a:gd name="T53" fmla="*/ 0 h 650"/>
                <a:gd name="T54" fmla="*/ 0 w 1081"/>
                <a:gd name="T55" fmla="*/ 0 h 650"/>
                <a:gd name="T56" fmla="*/ 0 w 1081"/>
                <a:gd name="T57" fmla="*/ 0 h 650"/>
                <a:gd name="T58" fmla="*/ 0 w 1081"/>
                <a:gd name="T59" fmla="*/ 0 h 650"/>
                <a:gd name="T60" fmla="*/ 0 w 1081"/>
                <a:gd name="T61" fmla="*/ 0 h 650"/>
                <a:gd name="T62" fmla="*/ 0 w 1081"/>
                <a:gd name="T63" fmla="*/ 0 h 650"/>
                <a:gd name="T64" fmla="*/ 0 w 1081"/>
                <a:gd name="T65" fmla="*/ 0 h 650"/>
                <a:gd name="T66" fmla="*/ 0 w 1081"/>
                <a:gd name="T67" fmla="*/ 0 h 650"/>
                <a:gd name="T68" fmla="*/ 0 w 108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1"/>
                <a:gd name="T106" fmla="*/ 0 h 650"/>
                <a:gd name="T107" fmla="*/ 1081 w 108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1" h="650">
                  <a:moveTo>
                    <a:pt x="1030" y="643"/>
                  </a:moveTo>
                  <a:lnTo>
                    <a:pt x="1036" y="647"/>
                  </a:lnTo>
                  <a:lnTo>
                    <a:pt x="1042" y="649"/>
                  </a:lnTo>
                  <a:lnTo>
                    <a:pt x="1048" y="650"/>
                  </a:lnTo>
                  <a:lnTo>
                    <a:pt x="1054" y="650"/>
                  </a:lnTo>
                  <a:lnTo>
                    <a:pt x="1060" y="650"/>
                  </a:lnTo>
                  <a:lnTo>
                    <a:pt x="1065" y="648"/>
                  </a:lnTo>
                  <a:lnTo>
                    <a:pt x="1070" y="646"/>
                  </a:lnTo>
                  <a:lnTo>
                    <a:pt x="1074" y="642"/>
                  </a:lnTo>
                  <a:lnTo>
                    <a:pt x="1077" y="639"/>
                  </a:lnTo>
                  <a:lnTo>
                    <a:pt x="1080" y="635"/>
                  </a:lnTo>
                  <a:lnTo>
                    <a:pt x="1081" y="630"/>
                  </a:lnTo>
                  <a:lnTo>
                    <a:pt x="1081" y="624"/>
                  </a:lnTo>
                  <a:lnTo>
                    <a:pt x="1081" y="618"/>
                  </a:lnTo>
                  <a:lnTo>
                    <a:pt x="1079" y="611"/>
                  </a:lnTo>
                  <a:lnTo>
                    <a:pt x="1075" y="604"/>
                  </a:lnTo>
                  <a:lnTo>
                    <a:pt x="1070" y="595"/>
                  </a:lnTo>
                  <a:lnTo>
                    <a:pt x="45" y="4"/>
                  </a:lnTo>
                  <a:lnTo>
                    <a:pt x="38" y="2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9" y="9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3" y="38"/>
                  </a:lnTo>
                  <a:lnTo>
                    <a:pt x="5" y="40"/>
                  </a:lnTo>
                  <a:lnTo>
                    <a:pt x="1030" y="643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53"/>
            <p:cNvSpPr>
              <a:spLocks noEditPoints="1"/>
            </p:cNvSpPr>
            <p:nvPr/>
          </p:nvSpPr>
          <p:spPr bwMode="auto">
            <a:xfrm>
              <a:off x="5587" y="1627"/>
              <a:ext cx="183" cy="111"/>
            </a:xfrm>
            <a:custGeom>
              <a:avLst/>
              <a:gdLst>
                <a:gd name="T0" fmla="*/ 0 w 1096"/>
                <a:gd name="T1" fmla="*/ 0 h 666"/>
                <a:gd name="T2" fmla="*/ 0 w 1096"/>
                <a:gd name="T3" fmla="*/ 0 h 666"/>
                <a:gd name="T4" fmla="*/ 0 w 1096"/>
                <a:gd name="T5" fmla="*/ 0 h 666"/>
                <a:gd name="T6" fmla="*/ 0 w 1096"/>
                <a:gd name="T7" fmla="*/ 0 h 666"/>
                <a:gd name="T8" fmla="*/ 0 w 1096"/>
                <a:gd name="T9" fmla="*/ 0 h 666"/>
                <a:gd name="T10" fmla="*/ 0 w 1096"/>
                <a:gd name="T11" fmla="*/ 0 h 666"/>
                <a:gd name="T12" fmla="*/ 0 w 1096"/>
                <a:gd name="T13" fmla="*/ 0 h 666"/>
                <a:gd name="T14" fmla="*/ 0 w 1096"/>
                <a:gd name="T15" fmla="*/ 0 h 666"/>
                <a:gd name="T16" fmla="*/ 0 w 1096"/>
                <a:gd name="T17" fmla="*/ 0 h 666"/>
                <a:gd name="T18" fmla="*/ 0 w 1096"/>
                <a:gd name="T19" fmla="*/ 0 h 666"/>
                <a:gd name="T20" fmla="*/ 0 w 1096"/>
                <a:gd name="T21" fmla="*/ 0 h 666"/>
                <a:gd name="T22" fmla="*/ 0 w 1096"/>
                <a:gd name="T23" fmla="*/ 0 h 666"/>
                <a:gd name="T24" fmla="*/ 0 w 1096"/>
                <a:gd name="T25" fmla="*/ 0 h 666"/>
                <a:gd name="T26" fmla="*/ 0 w 1096"/>
                <a:gd name="T27" fmla="*/ 0 h 666"/>
                <a:gd name="T28" fmla="*/ 0 w 1096"/>
                <a:gd name="T29" fmla="*/ 0 h 666"/>
                <a:gd name="T30" fmla="*/ 0 w 1096"/>
                <a:gd name="T31" fmla="*/ 0 h 666"/>
                <a:gd name="T32" fmla="*/ 0 w 1096"/>
                <a:gd name="T33" fmla="*/ 0 h 666"/>
                <a:gd name="T34" fmla="*/ 0 w 1096"/>
                <a:gd name="T35" fmla="*/ 0 h 666"/>
                <a:gd name="T36" fmla="*/ 0 w 1096"/>
                <a:gd name="T37" fmla="*/ 0 h 666"/>
                <a:gd name="T38" fmla="*/ 0 w 1096"/>
                <a:gd name="T39" fmla="*/ 0 h 666"/>
                <a:gd name="T40" fmla="*/ 0 w 1096"/>
                <a:gd name="T41" fmla="*/ 0 h 666"/>
                <a:gd name="T42" fmla="*/ 0 w 1096"/>
                <a:gd name="T43" fmla="*/ 0 h 666"/>
                <a:gd name="T44" fmla="*/ 0 w 1096"/>
                <a:gd name="T45" fmla="*/ 0 h 666"/>
                <a:gd name="T46" fmla="*/ 0 w 1096"/>
                <a:gd name="T47" fmla="*/ 0 h 666"/>
                <a:gd name="T48" fmla="*/ 0 w 1096"/>
                <a:gd name="T49" fmla="*/ 0 h 666"/>
                <a:gd name="T50" fmla="*/ 0 w 1096"/>
                <a:gd name="T51" fmla="*/ 0 h 666"/>
                <a:gd name="T52" fmla="*/ 0 w 1096"/>
                <a:gd name="T53" fmla="*/ 0 h 666"/>
                <a:gd name="T54" fmla="*/ 0 w 1096"/>
                <a:gd name="T55" fmla="*/ 0 h 666"/>
                <a:gd name="T56" fmla="*/ 0 w 1096"/>
                <a:gd name="T57" fmla="*/ 0 h 666"/>
                <a:gd name="T58" fmla="*/ 0 w 1096"/>
                <a:gd name="T59" fmla="*/ 0 h 666"/>
                <a:gd name="T60" fmla="*/ 0 w 1096"/>
                <a:gd name="T61" fmla="*/ 0 h 666"/>
                <a:gd name="T62" fmla="*/ 0 w 1096"/>
                <a:gd name="T63" fmla="*/ 0 h 666"/>
                <a:gd name="T64" fmla="*/ 0 w 1096"/>
                <a:gd name="T65" fmla="*/ 0 h 666"/>
                <a:gd name="T66" fmla="*/ 0 w 1096"/>
                <a:gd name="T67" fmla="*/ 0 h 666"/>
                <a:gd name="T68" fmla="*/ 0 w 1096"/>
                <a:gd name="T69" fmla="*/ 0 h 666"/>
                <a:gd name="T70" fmla="*/ 0 w 1096"/>
                <a:gd name="T71" fmla="*/ 0 h 666"/>
                <a:gd name="T72" fmla="*/ 0 w 1096"/>
                <a:gd name="T73" fmla="*/ 0 h 6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6"/>
                <a:gd name="T112" fmla="*/ 0 h 666"/>
                <a:gd name="T113" fmla="*/ 1096 w 1096"/>
                <a:gd name="T114" fmla="*/ 666 h 6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6" h="666">
                  <a:moveTo>
                    <a:pt x="1040" y="644"/>
                  </a:moveTo>
                  <a:lnTo>
                    <a:pt x="1044" y="646"/>
                  </a:lnTo>
                  <a:lnTo>
                    <a:pt x="1049" y="648"/>
                  </a:lnTo>
                  <a:lnTo>
                    <a:pt x="1053" y="649"/>
                  </a:lnTo>
                  <a:lnTo>
                    <a:pt x="1058" y="650"/>
                  </a:lnTo>
                  <a:lnTo>
                    <a:pt x="1063" y="650"/>
                  </a:lnTo>
                  <a:lnTo>
                    <a:pt x="1069" y="649"/>
                  </a:lnTo>
                  <a:lnTo>
                    <a:pt x="1073" y="647"/>
                  </a:lnTo>
                  <a:lnTo>
                    <a:pt x="1077" y="644"/>
                  </a:lnTo>
                  <a:lnTo>
                    <a:pt x="1079" y="641"/>
                  </a:lnTo>
                  <a:lnTo>
                    <a:pt x="1081" y="636"/>
                  </a:lnTo>
                  <a:lnTo>
                    <a:pt x="1081" y="631"/>
                  </a:lnTo>
                  <a:lnTo>
                    <a:pt x="1081" y="625"/>
                  </a:lnTo>
                  <a:lnTo>
                    <a:pt x="1080" y="620"/>
                  </a:lnTo>
                  <a:lnTo>
                    <a:pt x="1078" y="616"/>
                  </a:lnTo>
                  <a:lnTo>
                    <a:pt x="1075" y="612"/>
                  </a:lnTo>
                  <a:lnTo>
                    <a:pt x="1072" y="608"/>
                  </a:lnTo>
                  <a:lnTo>
                    <a:pt x="48" y="19"/>
                  </a:lnTo>
                  <a:lnTo>
                    <a:pt x="40" y="16"/>
                  </a:lnTo>
                  <a:lnTo>
                    <a:pt x="34" y="15"/>
                  </a:lnTo>
                  <a:lnTo>
                    <a:pt x="28" y="16"/>
                  </a:lnTo>
                  <a:lnTo>
                    <a:pt x="24" y="19"/>
                  </a:lnTo>
                  <a:lnTo>
                    <a:pt x="21" y="22"/>
                  </a:lnTo>
                  <a:lnTo>
                    <a:pt x="19" y="25"/>
                  </a:lnTo>
                  <a:lnTo>
                    <a:pt x="17" y="29"/>
                  </a:lnTo>
                  <a:lnTo>
                    <a:pt x="16" y="33"/>
                  </a:lnTo>
                  <a:lnTo>
                    <a:pt x="14" y="36"/>
                  </a:lnTo>
                  <a:lnTo>
                    <a:pt x="14" y="39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040" y="644"/>
                  </a:lnTo>
                  <a:close/>
                  <a:moveTo>
                    <a:pt x="1071" y="664"/>
                  </a:moveTo>
                  <a:lnTo>
                    <a:pt x="1061" y="666"/>
                  </a:lnTo>
                  <a:lnTo>
                    <a:pt x="1052" y="665"/>
                  </a:lnTo>
                  <a:lnTo>
                    <a:pt x="1042" y="662"/>
                  </a:lnTo>
                  <a:lnTo>
                    <a:pt x="1033" y="658"/>
                  </a:lnTo>
                  <a:lnTo>
                    <a:pt x="9" y="56"/>
                  </a:lnTo>
                  <a:lnTo>
                    <a:pt x="6" y="54"/>
                  </a:lnTo>
                  <a:lnTo>
                    <a:pt x="4" y="51"/>
                  </a:lnTo>
                  <a:lnTo>
                    <a:pt x="2" y="48"/>
                  </a:lnTo>
                  <a:lnTo>
                    <a:pt x="1" y="45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5" y="18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1"/>
                  </a:lnTo>
                  <a:lnTo>
                    <a:pt x="49" y="2"/>
                  </a:lnTo>
                  <a:lnTo>
                    <a:pt x="55" y="5"/>
                  </a:lnTo>
                  <a:lnTo>
                    <a:pt x="1081" y="597"/>
                  </a:lnTo>
                  <a:lnTo>
                    <a:pt x="1085" y="600"/>
                  </a:lnTo>
                  <a:lnTo>
                    <a:pt x="1088" y="604"/>
                  </a:lnTo>
                  <a:lnTo>
                    <a:pt x="1091" y="609"/>
                  </a:lnTo>
                  <a:lnTo>
                    <a:pt x="1093" y="615"/>
                  </a:lnTo>
                  <a:lnTo>
                    <a:pt x="1094" y="621"/>
                  </a:lnTo>
                  <a:lnTo>
                    <a:pt x="1095" y="627"/>
                  </a:lnTo>
                  <a:lnTo>
                    <a:pt x="1096" y="632"/>
                  </a:lnTo>
                  <a:lnTo>
                    <a:pt x="1095" y="637"/>
                  </a:lnTo>
                  <a:lnTo>
                    <a:pt x="1094" y="642"/>
                  </a:lnTo>
                  <a:lnTo>
                    <a:pt x="1093" y="647"/>
                  </a:lnTo>
                  <a:lnTo>
                    <a:pt x="1090" y="651"/>
                  </a:lnTo>
                  <a:lnTo>
                    <a:pt x="1087" y="655"/>
                  </a:lnTo>
                  <a:lnTo>
                    <a:pt x="1084" y="659"/>
                  </a:lnTo>
                  <a:lnTo>
                    <a:pt x="1080" y="661"/>
                  </a:lnTo>
                  <a:lnTo>
                    <a:pt x="1075" y="663"/>
                  </a:lnTo>
                  <a:lnTo>
                    <a:pt x="1071" y="66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54"/>
            <p:cNvSpPr>
              <a:spLocks/>
            </p:cNvSpPr>
            <p:nvPr/>
          </p:nvSpPr>
          <p:spPr bwMode="auto">
            <a:xfrm>
              <a:off x="5780" y="1732"/>
              <a:ext cx="6" cy="28"/>
            </a:xfrm>
            <a:custGeom>
              <a:avLst/>
              <a:gdLst>
                <a:gd name="T0" fmla="*/ 0 w 36"/>
                <a:gd name="T1" fmla="*/ 0 h 165"/>
                <a:gd name="T2" fmla="*/ 0 w 36"/>
                <a:gd name="T3" fmla="*/ 0 h 165"/>
                <a:gd name="T4" fmla="*/ 0 w 36"/>
                <a:gd name="T5" fmla="*/ 0 h 165"/>
                <a:gd name="T6" fmla="*/ 0 w 36"/>
                <a:gd name="T7" fmla="*/ 0 h 165"/>
                <a:gd name="T8" fmla="*/ 0 w 36"/>
                <a:gd name="T9" fmla="*/ 0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65"/>
                <a:gd name="T17" fmla="*/ 36 w 36"/>
                <a:gd name="T18" fmla="*/ 165 h 1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65">
                  <a:moveTo>
                    <a:pt x="0" y="0"/>
                  </a:moveTo>
                  <a:lnTo>
                    <a:pt x="0" y="143"/>
                  </a:lnTo>
                  <a:lnTo>
                    <a:pt x="36" y="165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55"/>
            <p:cNvSpPr>
              <a:spLocks noEditPoints="1"/>
            </p:cNvSpPr>
            <p:nvPr/>
          </p:nvSpPr>
          <p:spPr bwMode="auto">
            <a:xfrm>
              <a:off x="5779" y="1731"/>
              <a:ext cx="8" cy="31"/>
            </a:xfrm>
            <a:custGeom>
              <a:avLst/>
              <a:gdLst>
                <a:gd name="T0" fmla="*/ 0 w 52"/>
                <a:gd name="T1" fmla="*/ 0 h 185"/>
                <a:gd name="T2" fmla="*/ 0 w 52"/>
                <a:gd name="T3" fmla="*/ 0 h 185"/>
                <a:gd name="T4" fmla="*/ 0 w 52"/>
                <a:gd name="T5" fmla="*/ 0 h 185"/>
                <a:gd name="T6" fmla="*/ 0 w 52"/>
                <a:gd name="T7" fmla="*/ 0 h 185"/>
                <a:gd name="T8" fmla="*/ 0 w 52"/>
                <a:gd name="T9" fmla="*/ 0 h 185"/>
                <a:gd name="T10" fmla="*/ 0 w 52"/>
                <a:gd name="T11" fmla="*/ 0 h 185"/>
                <a:gd name="T12" fmla="*/ 0 w 52"/>
                <a:gd name="T13" fmla="*/ 0 h 185"/>
                <a:gd name="T14" fmla="*/ 0 w 52"/>
                <a:gd name="T15" fmla="*/ 0 h 185"/>
                <a:gd name="T16" fmla="*/ 0 w 52"/>
                <a:gd name="T17" fmla="*/ 0 h 185"/>
                <a:gd name="T18" fmla="*/ 0 w 52"/>
                <a:gd name="T19" fmla="*/ 0 h 185"/>
                <a:gd name="T20" fmla="*/ 0 w 52"/>
                <a:gd name="T21" fmla="*/ 0 h 185"/>
                <a:gd name="T22" fmla="*/ 0 w 52"/>
                <a:gd name="T23" fmla="*/ 0 h 185"/>
                <a:gd name="T24" fmla="*/ 0 w 52"/>
                <a:gd name="T25" fmla="*/ 0 h 185"/>
                <a:gd name="T26" fmla="*/ 0 w 52"/>
                <a:gd name="T27" fmla="*/ 0 h 185"/>
                <a:gd name="T28" fmla="*/ 0 w 52"/>
                <a:gd name="T29" fmla="*/ 0 h 185"/>
                <a:gd name="T30" fmla="*/ 0 w 52"/>
                <a:gd name="T31" fmla="*/ 0 h 185"/>
                <a:gd name="T32" fmla="*/ 0 w 52"/>
                <a:gd name="T33" fmla="*/ 0 h 185"/>
                <a:gd name="T34" fmla="*/ 0 w 52"/>
                <a:gd name="T35" fmla="*/ 0 h 1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185"/>
                <a:gd name="T56" fmla="*/ 52 w 52"/>
                <a:gd name="T57" fmla="*/ 185 h 1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185">
                  <a:moveTo>
                    <a:pt x="15" y="14"/>
                  </a:moveTo>
                  <a:lnTo>
                    <a:pt x="15" y="146"/>
                  </a:lnTo>
                  <a:lnTo>
                    <a:pt x="35" y="158"/>
                  </a:lnTo>
                  <a:lnTo>
                    <a:pt x="29" y="14"/>
                  </a:lnTo>
                  <a:lnTo>
                    <a:pt x="15" y="14"/>
                  </a:lnTo>
                  <a:close/>
                  <a:moveTo>
                    <a:pt x="0" y="15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5" y="7"/>
                  </a:lnTo>
                  <a:lnTo>
                    <a:pt x="51" y="172"/>
                  </a:lnTo>
                  <a:lnTo>
                    <a:pt x="52" y="185"/>
                  </a:lnTo>
                  <a:lnTo>
                    <a:pt x="39" y="178"/>
                  </a:lnTo>
                  <a:lnTo>
                    <a:pt x="4" y="157"/>
                  </a:lnTo>
                  <a:lnTo>
                    <a:pt x="0" y="15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56"/>
            <p:cNvSpPr>
              <a:spLocks/>
            </p:cNvSpPr>
            <p:nvPr/>
          </p:nvSpPr>
          <p:spPr bwMode="auto">
            <a:xfrm>
              <a:off x="5780" y="1921"/>
              <a:ext cx="11" cy="16"/>
            </a:xfrm>
            <a:custGeom>
              <a:avLst/>
              <a:gdLst>
                <a:gd name="T0" fmla="*/ 0 w 64"/>
                <a:gd name="T1" fmla="*/ 0 h 96"/>
                <a:gd name="T2" fmla="*/ 0 w 64"/>
                <a:gd name="T3" fmla="*/ 0 h 96"/>
                <a:gd name="T4" fmla="*/ 0 w 64"/>
                <a:gd name="T5" fmla="*/ 0 h 96"/>
                <a:gd name="T6" fmla="*/ 0 w 64"/>
                <a:gd name="T7" fmla="*/ 0 h 96"/>
                <a:gd name="T8" fmla="*/ 0 w 64"/>
                <a:gd name="T9" fmla="*/ 0 h 96"/>
                <a:gd name="T10" fmla="*/ 0 w 64"/>
                <a:gd name="T11" fmla="*/ 0 h 96"/>
                <a:gd name="T12" fmla="*/ 0 w 64"/>
                <a:gd name="T13" fmla="*/ 0 h 96"/>
                <a:gd name="T14" fmla="*/ 0 w 6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96"/>
                <a:gd name="T26" fmla="*/ 64 w 64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96">
                  <a:moveTo>
                    <a:pt x="0" y="0"/>
                  </a:moveTo>
                  <a:lnTo>
                    <a:pt x="2" y="96"/>
                  </a:lnTo>
                  <a:lnTo>
                    <a:pt x="64" y="69"/>
                  </a:lnTo>
                  <a:lnTo>
                    <a:pt x="62" y="26"/>
                  </a:lnTo>
                  <a:lnTo>
                    <a:pt x="46" y="20"/>
                  </a:lnTo>
                  <a:lnTo>
                    <a:pt x="30" y="14"/>
                  </a:lnTo>
                  <a:lnTo>
                    <a:pt x="1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57"/>
            <p:cNvSpPr>
              <a:spLocks noEditPoints="1"/>
            </p:cNvSpPr>
            <p:nvPr/>
          </p:nvSpPr>
          <p:spPr bwMode="auto">
            <a:xfrm>
              <a:off x="5779" y="1919"/>
              <a:ext cx="13" cy="20"/>
            </a:xfrm>
            <a:custGeom>
              <a:avLst/>
              <a:gdLst>
                <a:gd name="T0" fmla="*/ 0 w 80"/>
                <a:gd name="T1" fmla="*/ 0 h 119"/>
                <a:gd name="T2" fmla="*/ 0 w 80"/>
                <a:gd name="T3" fmla="*/ 0 h 119"/>
                <a:gd name="T4" fmla="*/ 0 w 80"/>
                <a:gd name="T5" fmla="*/ 0 h 119"/>
                <a:gd name="T6" fmla="*/ 0 w 80"/>
                <a:gd name="T7" fmla="*/ 0 h 119"/>
                <a:gd name="T8" fmla="*/ 0 w 80"/>
                <a:gd name="T9" fmla="*/ 0 h 119"/>
                <a:gd name="T10" fmla="*/ 0 w 80"/>
                <a:gd name="T11" fmla="*/ 0 h 119"/>
                <a:gd name="T12" fmla="*/ 0 w 80"/>
                <a:gd name="T13" fmla="*/ 0 h 119"/>
                <a:gd name="T14" fmla="*/ 0 w 80"/>
                <a:gd name="T15" fmla="*/ 0 h 119"/>
                <a:gd name="T16" fmla="*/ 0 w 80"/>
                <a:gd name="T17" fmla="*/ 0 h 119"/>
                <a:gd name="T18" fmla="*/ 0 w 80"/>
                <a:gd name="T19" fmla="*/ 0 h 119"/>
                <a:gd name="T20" fmla="*/ 0 w 80"/>
                <a:gd name="T21" fmla="*/ 0 h 119"/>
                <a:gd name="T22" fmla="*/ 0 w 80"/>
                <a:gd name="T23" fmla="*/ 0 h 119"/>
                <a:gd name="T24" fmla="*/ 0 w 80"/>
                <a:gd name="T25" fmla="*/ 0 h 119"/>
                <a:gd name="T26" fmla="*/ 0 w 80"/>
                <a:gd name="T27" fmla="*/ 0 h 119"/>
                <a:gd name="T28" fmla="*/ 0 w 80"/>
                <a:gd name="T29" fmla="*/ 0 h 119"/>
                <a:gd name="T30" fmla="*/ 0 w 80"/>
                <a:gd name="T31" fmla="*/ 0 h 119"/>
                <a:gd name="T32" fmla="*/ 0 w 80"/>
                <a:gd name="T33" fmla="*/ 0 h 119"/>
                <a:gd name="T34" fmla="*/ 0 w 80"/>
                <a:gd name="T35" fmla="*/ 0 h 119"/>
                <a:gd name="T36" fmla="*/ 0 w 80"/>
                <a:gd name="T37" fmla="*/ 0 h 119"/>
                <a:gd name="T38" fmla="*/ 0 w 80"/>
                <a:gd name="T39" fmla="*/ 0 h 119"/>
                <a:gd name="T40" fmla="*/ 0 w 80"/>
                <a:gd name="T41" fmla="*/ 0 h 119"/>
                <a:gd name="T42" fmla="*/ 0 w 80"/>
                <a:gd name="T43" fmla="*/ 0 h 119"/>
                <a:gd name="T44" fmla="*/ 0 w 80"/>
                <a:gd name="T45" fmla="*/ 0 h 119"/>
                <a:gd name="T46" fmla="*/ 0 w 80"/>
                <a:gd name="T47" fmla="*/ 0 h 119"/>
                <a:gd name="T48" fmla="*/ 0 w 80"/>
                <a:gd name="T49" fmla="*/ 0 h 119"/>
                <a:gd name="T50" fmla="*/ 0 w 80"/>
                <a:gd name="T51" fmla="*/ 0 h 119"/>
                <a:gd name="T52" fmla="*/ 0 w 80"/>
                <a:gd name="T53" fmla="*/ 0 h 119"/>
                <a:gd name="T54" fmla="*/ 0 w 80"/>
                <a:gd name="T55" fmla="*/ 0 h 1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0"/>
                <a:gd name="T85" fmla="*/ 0 h 119"/>
                <a:gd name="T86" fmla="*/ 80 w 80"/>
                <a:gd name="T87" fmla="*/ 119 h 11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0" h="119">
                  <a:moveTo>
                    <a:pt x="15" y="23"/>
                  </a:moveTo>
                  <a:lnTo>
                    <a:pt x="17" y="96"/>
                  </a:lnTo>
                  <a:lnTo>
                    <a:pt x="65" y="76"/>
                  </a:lnTo>
                  <a:lnTo>
                    <a:pt x="63" y="42"/>
                  </a:lnTo>
                  <a:lnTo>
                    <a:pt x="49" y="37"/>
                  </a:lnTo>
                  <a:lnTo>
                    <a:pt x="35" y="32"/>
                  </a:lnTo>
                  <a:lnTo>
                    <a:pt x="25" y="28"/>
                  </a:lnTo>
                  <a:lnTo>
                    <a:pt x="15" y="23"/>
                  </a:lnTo>
                  <a:close/>
                  <a:moveTo>
                    <a:pt x="3" y="107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1" y="5"/>
                  </a:lnTo>
                  <a:lnTo>
                    <a:pt x="18" y="8"/>
                  </a:lnTo>
                  <a:lnTo>
                    <a:pt x="25" y="11"/>
                  </a:lnTo>
                  <a:lnTo>
                    <a:pt x="33" y="14"/>
                  </a:lnTo>
                  <a:lnTo>
                    <a:pt x="42" y="17"/>
                  </a:lnTo>
                  <a:lnTo>
                    <a:pt x="49" y="20"/>
                  </a:lnTo>
                  <a:lnTo>
                    <a:pt x="57" y="25"/>
                  </a:lnTo>
                  <a:lnTo>
                    <a:pt x="65" y="27"/>
                  </a:lnTo>
                  <a:lnTo>
                    <a:pt x="72" y="30"/>
                  </a:lnTo>
                  <a:lnTo>
                    <a:pt x="77" y="32"/>
                  </a:lnTo>
                  <a:lnTo>
                    <a:pt x="77" y="37"/>
                  </a:lnTo>
                  <a:lnTo>
                    <a:pt x="79" y="80"/>
                  </a:lnTo>
                  <a:lnTo>
                    <a:pt x="80" y="84"/>
                  </a:lnTo>
                  <a:lnTo>
                    <a:pt x="75" y="87"/>
                  </a:lnTo>
                  <a:lnTo>
                    <a:pt x="13" y="114"/>
                  </a:lnTo>
                  <a:lnTo>
                    <a:pt x="3" y="119"/>
                  </a:lnTo>
                  <a:lnTo>
                    <a:pt x="3" y="1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58"/>
            <p:cNvSpPr>
              <a:spLocks/>
            </p:cNvSpPr>
            <p:nvPr/>
          </p:nvSpPr>
          <p:spPr bwMode="auto">
            <a:xfrm>
              <a:off x="5780" y="1811"/>
              <a:ext cx="10" cy="100"/>
            </a:xfrm>
            <a:custGeom>
              <a:avLst/>
              <a:gdLst>
                <a:gd name="T0" fmla="*/ 0 w 59"/>
                <a:gd name="T1" fmla="*/ 0 h 596"/>
                <a:gd name="T2" fmla="*/ 0 w 59"/>
                <a:gd name="T3" fmla="*/ 0 h 596"/>
                <a:gd name="T4" fmla="*/ 0 w 59"/>
                <a:gd name="T5" fmla="*/ 0 h 596"/>
                <a:gd name="T6" fmla="*/ 0 w 59"/>
                <a:gd name="T7" fmla="*/ 0 h 596"/>
                <a:gd name="T8" fmla="*/ 0 w 59"/>
                <a:gd name="T9" fmla="*/ 0 h 596"/>
                <a:gd name="T10" fmla="*/ 0 w 59"/>
                <a:gd name="T11" fmla="*/ 0 h 596"/>
                <a:gd name="T12" fmla="*/ 0 w 59"/>
                <a:gd name="T13" fmla="*/ 0 h 596"/>
                <a:gd name="T14" fmla="*/ 0 w 59"/>
                <a:gd name="T15" fmla="*/ 0 h 596"/>
                <a:gd name="T16" fmla="*/ 0 w 59"/>
                <a:gd name="T17" fmla="*/ 0 h 596"/>
                <a:gd name="T18" fmla="*/ 0 w 59"/>
                <a:gd name="T19" fmla="*/ 0 h 596"/>
                <a:gd name="T20" fmla="*/ 0 w 59"/>
                <a:gd name="T21" fmla="*/ 0 h 5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"/>
                <a:gd name="T34" fmla="*/ 0 h 596"/>
                <a:gd name="T35" fmla="*/ 59 w 59"/>
                <a:gd name="T36" fmla="*/ 596 h 5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" h="596">
                  <a:moveTo>
                    <a:pt x="0" y="48"/>
                  </a:moveTo>
                  <a:lnTo>
                    <a:pt x="0" y="482"/>
                  </a:lnTo>
                  <a:lnTo>
                    <a:pt x="13" y="510"/>
                  </a:lnTo>
                  <a:lnTo>
                    <a:pt x="27" y="537"/>
                  </a:lnTo>
                  <a:lnTo>
                    <a:pt x="43" y="566"/>
                  </a:lnTo>
                  <a:lnTo>
                    <a:pt x="59" y="596"/>
                  </a:lnTo>
                  <a:lnTo>
                    <a:pt x="43" y="0"/>
                  </a:lnTo>
                  <a:lnTo>
                    <a:pt x="30" y="12"/>
                  </a:lnTo>
                  <a:lnTo>
                    <a:pt x="19" y="24"/>
                  </a:lnTo>
                  <a:lnTo>
                    <a:pt x="9" y="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59"/>
            <p:cNvSpPr>
              <a:spLocks noEditPoints="1"/>
            </p:cNvSpPr>
            <p:nvPr/>
          </p:nvSpPr>
          <p:spPr bwMode="auto">
            <a:xfrm>
              <a:off x="5779" y="1809"/>
              <a:ext cx="12" cy="102"/>
            </a:xfrm>
            <a:custGeom>
              <a:avLst/>
              <a:gdLst>
                <a:gd name="T0" fmla="*/ 0 w 75"/>
                <a:gd name="T1" fmla="*/ 0 h 615"/>
                <a:gd name="T2" fmla="*/ 0 w 75"/>
                <a:gd name="T3" fmla="*/ 0 h 615"/>
                <a:gd name="T4" fmla="*/ 0 w 75"/>
                <a:gd name="T5" fmla="*/ 0 h 615"/>
                <a:gd name="T6" fmla="*/ 0 w 75"/>
                <a:gd name="T7" fmla="*/ 0 h 615"/>
                <a:gd name="T8" fmla="*/ 0 w 75"/>
                <a:gd name="T9" fmla="*/ 0 h 615"/>
                <a:gd name="T10" fmla="*/ 0 w 75"/>
                <a:gd name="T11" fmla="*/ 0 h 615"/>
                <a:gd name="T12" fmla="*/ 0 w 75"/>
                <a:gd name="T13" fmla="*/ 0 h 615"/>
                <a:gd name="T14" fmla="*/ 0 w 75"/>
                <a:gd name="T15" fmla="*/ 0 h 615"/>
                <a:gd name="T16" fmla="*/ 0 w 75"/>
                <a:gd name="T17" fmla="*/ 0 h 615"/>
                <a:gd name="T18" fmla="*/ 0 w 75"/>
                <a:gd name="T19" fmla="*/ 0 h 615"/>
                <a:gd name="T20" fmla="*/ 0 w 75"/>
                <a:gd name="T21" fmla="*/ 0 h 615"/>
                <a:gd name="T22" fmla="*/ 0 w 75"/>
                <a:gd name="T23" fmla="*/ 0 h 615"/>
                <a:gd name="T24" fmla="*/ 0 w 75"/>
                <a:gd name="T25" fmla="*/ 0 h 615"/>
                <a:gd name="T26" fmla="*/ 0 w 75"/>
                <a:gd name="T27" fmla="*/ 0 h 615"/>
                <a:gd name="T28" fmla="*/ 0 w 75"/>
                <a:gd name="T29" fmla="*/ 0 h 615"/>
                <a:gd name="T30" fmla="*/ 0 w 75"/>
                <a:gd name="T31" fmla="*/ 0 h 615"/>
                <a:gd name="T32" fmla="*/ 0 w 75"/>
                <a:gd name="T33" fmla="*/ 0 h 615"/>
                <a:gd name="T34" fmla="*/ 0 w 75"/>
                <a:gd name="T35" fmla="*/ 0 h 615"/>
                <a:gd name="T36" fmla="*/ 0 w 75"/>
                <a:gd name="T37" fmla="*/ 0 h 615"/>
                <a:gd name="T38" fmla="*/ 0 w 75"/>
                <a:gd name="T39" fmla="*/ 0 h 615"/>
                <a:gd name="T40" fmla="*/ 0 w 75"/>
                <a:gd name="T41" fmla="*/ 0 h 615"/>
                <a:gd name="T42" fmla="*/ 0 w 75"/>
                <a:gd name="T43" fmla="*/ 0 h 615"/>
                <a:gd name="T44" fmla="*/ 0 w 75"/>
                <a:gd name="T45" fmla="*/ 0 h 615"/>
                <a:gd name="T46" fmla="*/ 0 w 75"/>
                <a:gd name="T47" fmla="*/ 0 h 615"/>
                <a:gd name="T48" fmla="*/ 0 w 75"/>
                <a:gd name="T49" fmla="*/ 0 h 615"/>
                <a:gd name="T50" fmla="*/ 0 w 75"/>
                <a:gd name="T51" fmla="*/ 0 h 615"/>
                <a:gd name="T52" fmla="*/ 0 w 75"/>
                <a:gd name="T53" fmla="*/ 0 h 615"/>
                <a:gd name="T54" fmla="*/ 0 w 75"/>
                <a:gd name="T55" fmla="*/ 0 h 615"/>
                <a:gd name="T56" fmla="*/ 0 w 75"/>
                <a:gd name="T57" fmla="*/ 0 h 615"/>
                <a:gd name="T58" fmla="*/ 0 w 75"/>
                <a:gd name="T59" fmla="*/ 0 h 615"/>
                <a:gd name="T60" fmla="*/ 0 w 75"/>
                <a:gd name="T61" fmla="*/ 0 h 615"/>
                <a:gd name="T62" fmla="*/ 0 w 75"/>
                <a:gd name="T63" fmla="*/ 0 h 615"/>
                <a:gd name="T64" fmla="*/ 0 w 75"/>
                <a:gd name="T65" fmla="*/ 0 h 615"/>
                <a:gd name="T66" fmla="*/ 0 w 75"/>
                <a:gd name="T67" fmla="*/ 0 h 615"/>
                <a:gd name="T68" fmla="*/ 0 w 75"/>
                <a:gd name="T69" fmla="*/ 0 h 6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615"/>
                <a:gd name="T107" fmla="*/ 75 w 75"/>
                <a:gd name="T108" fmla="*/ 615 h 6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615">
                  <a:moveTo>
                    <a:pt x="15" y="67"/>
                  </a:moveTo>
                  <a:lnTo>
                    <a:pt x="15" y="496"/>
                  </a:lnTo>
                  <a:lnTo>
                    <a:pt x="21" y="509"/>
                  </a:lnTo>
                  <a:lnTo>
                    <a:pt x="27" y="523"/>
                  </a:lnTo>
                  <a:lnTo>
                    <a:pt x="34" y="536"/>
                  </a:lnTo>
                  <a:lnTo>
                    <a:pt x="42" y="550"/>
                  </a:lnTo>
                  <a:lnTo>
                    <a:pt x="46" y="559"/>
                  </a:lnTo>
                  <a:lnTo>
                    <a:pt x="50" y="566"/>
                  </a:lnTo>
                  <a:lnTo>
                    <a:pt x="55" y="574"/>
                  </a:lnTo>
                  <a:lnTo>
                    <a:pt x="59" y="582"/>
                  </a:lnTo>
                  <a:lnTo>
                    <a:pt x="44" y="33"/>
                  </a:lnTo>
                  <a:lnTo>
                    <a:pt x="38" y="40"/>
                  </a:lnTo>
                  <a:lnTo>
                    <a:pt x="33" y="45"/>
                  </a:lnTo>
                  <a:lnTo>
                    <a:pt x="24" y="56"/>
                  </a:lnTo>
                  <a:lnTo>
                    <a:pt x="15" y="67"/>
                  </a:lnTo>
                  <a:close/>
                  <a:moveTo>
                    <a:pt x="0" y="498"/>
                  </a:moveTo>
                  <a:lnTo>
                    <a:pt x="0" y="64"/>
                  </a:lnTo>
                  <a:lnTo>
                    <a:pt x="2" y="60"/>
                  </a:lnTo>
                  <a:lnTo>
                    <a:pt x="12" y="47"/>
                  </a:lnTo>
                  <a:lnTo>
                    <a:pt x="22" y="34"/>
                  </a:lnTo>
                  <a:lnTo>
                    <a:pt x="33" y="23"/>
                  </a:lnTo>
                  <a:lnTo>
                    <a:pt x="46" y="11"/>
                  </a:lnTo>
                  <a:lnTo>
                    <a:pt x="58" y="0"/>
                  </a:lnTo>
                  <a:lnTo>
                    <a:pt x="58" y="16"/>
                  </a:lnTo>
                  <a:lnTo>
                    <a:pt x="75" y="611"/>
                  </a:lnTo>
                  <a:lnTo>
                    <a:pt x="61" y="615"/>
                  </a:lnTo>
                  <a:lnTo>
                    <a:pt x="53" y="601"/>
                  </a:lnTo>
                  <a:lnTo>
                    <a:pt x="44" y="586"/>
                  </a:lnTo>
                  <a:lnTo>
                    <a:pt x="36" y="572"/>
                  </a:lnTo>
                  <a:lnTo>
                    <a:pt x="28" y="558"/>
                  </a:lnTo>
                  <a:lnTo>
                    <a:pt x="21" y="543"/>
                  </a:lnTo>
                  <a:lnTo>
                    <a:pt x="14" y="529"/>
                  </a:lnTo>
                  <a:lnTo>
                    <a:pt x="7" y="515"/>
                  </a:lnTo>
                  <a:lnTo>
                    <a:pt x="1" y="500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60"/>
            <p:cNvSpPr>
              <a:spLocks/>
            </p:cNvSpPr>
            <p:nvPr/>
          </p:nvSpPr>
          <p:spPr bwMode="auto">
            <a:xfrm>
              <a:off x="5776" y="1719"/>
              <a:ext cx="12" cy="12"/>
            </a:xfrm>
            <a:custGeom>
              <a:avLst/>
              <a:gdLst>
                <a:gd name="T0" fmla="*/ 0 w 74"/>
                <a:gd name="T1" fmla="*/ 0 h 73"/>
                <a:gd name="T2" fmla="*/ 0 w 74"/>
                <a:gd name="T3" fmla="*/ 0 h 73"/>
                <a:gd name="T4" fmla="*/ 0 w 74"/>
                <a:gd name="T5" fmla="*/ 0 h 73"/>
                <a:gd name="T6" fmla="*/ 0 w 74"/>
                <a:gd name="T7" fmla="*/ 0 h 73"/>
                <a:gd name="T8" fmla="*/ 0 w 74"/>
                <a:gd name="T9" fmla="*/ 0 h 73"/>
                <a:gd name="T10" fmla="*/ 0 w 74"/>
                <a:gd name="T11" fmla="*/ 0 h 73"/>
                <a:gd name="T12" fmla="*/ 0 w 74"/>
                <a:gd name="T13" fmla="*/ 0 h 73"/>
                <a:gd name="T14" fmla="*/ 0 w 74"/>
                <a:gd name="T15" fmla="*/ 0 h 73"/>
                <a:gd name="T16" fmla="*/ 0 w 74"/>
                <a:gd name="T17" fmla="*/ 0 h 73"/>
                <a:gd name="T18" fmla="*/ 0 w 74"/>
                <a:gd name="T19" fmla="*/ 0 h 73"/>
                <a:gd name="T20" fmla="*/ 0 w 74"/>
                <a:gd name="T21" fmla="*/ 0 h 73"/>
                <a:gd name="T22" fmla="*/ 0 w 74"/>
                <a:gd name="T23" fmla="*/ 0 h 73"/>
                <a:gd name="T24" fmla="*/ 0 w 74"/>
                <a:gd name="T25" fmla="*/ 0 h 73"/>
                <a:gd name="T26" fmla="*/ 0 w 74"/>
                <a:gd name="T27" fmla="*/ 0 h 73"/>
                <a:gd name="T28" fmla="*/ 0 w 74"/>
                <a:gd name="T29" fmla="*/ 0 h 73"/>
                <a:gd name="T30" fmla="*/ 0 w 74"/>
                <a:gd name="T31" fmla="*/ 0 h 73"/>
                <a:gd name="T32" fmla="*/ 0 w 74"/>
                <a:gd name="T33" fmla="*/ 0 h 73"/>
                <a:gd name="T34" fmla="*/ 0 w 74"/>
                <a:gd name="T35" fmla="*/ 0 h 73"/>
                <a:gd name="T36" fmla="*/ 0 w 74"/>
                <a:gd name="T37" fmla="*/ 0 h 73"/>
                <a:gd name="T38" fmla="*/ 0 w 74"/>
                <a:gd name="T39" fmla="*/ 0 h 73"/>
                <a:gd name="T40" fmla="*/ 0 w 74"/>
                <a:gd name="T41" fmla="*/ 0 h 73"/>
                <a:gd name="T42" fmla="*/ 0 w 74"/>
                <a:gd name="T43" fmla="*/ 0 h 73"/>
                <a:gd name="T44" fmla="*/ 0 w 74"/>
                <a:gd name="T45" fmla="*/ 0 h 73"/>
                <a:gd name="T46" fmla="*/ 0 w 74"/>
                <a:gd name="T47" fmla="*/ 0 h 73"/>
                <a:gd name="T48" fmla="*/ 0 w 74"/>
                <a:gd name="T49" fmla="*/ 0 h 73"/>
                <a:gd name="T50" fmla="*/ 0 w 74"/>
                <a:gd name="T51" fmla="*/ 0 h 73"/>
                <a:gd name="T52" fmla="*/ 0 w 74"/>
                <a:gd name="T53" fmla="*/ 0 h 73"/>
                <a:gd name="T54" fmla="*/ 0 w 74"/>
                <a:gd name="T55" fmla="*/ 0 h 73"/>
                <a:gd name="T56" fmla="*/ 0 w 74"/>
                <a:gd name="T57" fmla="*/ 0 h 73"/>
                <a:gd name="T58" fmla="*/ 0 w 74"/>
                <a:gd name="T59" fmla="*/ 0 h 73"/>
                <a:gd name="T60" fmla="*/ 0 w 74"/>
                <a:gd name="T61" fmla="*/ 0 h 73"/>
                <a:gd name="T62" fmla="*/ 0 w 74"/>
                <a:gd name="T63" fmla="*/ 0 h 73"/>
                <a:gd name="T64" fmla="*/ 0 w 74"/>
                <a:gd name="T65" fmla="*/ 0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73"/>
                <a:gd name="T101" fmla="*/ 74 w 74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73">
                  <a:moveTo>
                    <a:pt x="37" y="0"/>
                  </a:moveTo>
                  <a:lnTo>
                    <a:pt x="44" y="0"/>
                  </a:lnTo>
                  <a:lnTo>
                    <a:pt x="51" y="3"/>
                  </a:lnTo>
                  <a:lnTo>
                    <a:pt x="57" y="6"/>
                  </a:lnTo>
                  <a:lnTo>
                    <a:pt x="63" y="10"/>
                  </a:lnTo>
                  <a:lnTo>
                    <a:pt x="68" y="16"/>
                  </a:lnTo>
                  <a:lnTo>
                    <a:pt x="71" y="23"/>
                  </a:lnTo>
                  <a:lnTo>
                    <a:pt x="73" y="29"/>
                  </a:lnTo>
                  <a:lnTo>
                    <a:pt x="74" y="37"/>
                  </a:lnTo>
                  <a:lnTo>
                    <a:pt x="73" y="44"/>
                  </a:lnTo>
                  <a:lnTo>
                    <a:pt x="71" y="51"/>
                  </a:lnTo>
                  <a:lnTo>
                    <a:pt x="68" y="57"/>
                  </a:lnTo>
                  <a:lnTo>
                    <a:pt x="63" y="63"/>
                  </a:lnTo>
                  <a:lnTo>
                    <a:pt x="57" y="67"/>
                  </a:lnTo>
                  <a:lnTo>
                    <a:pt x="51" y="71"/>
                  </a:lnTo>
                  <a:lnTo>
                    <a:pt x="44" y="73"/>
                  </a:lnTo>
                  <a:lnTo>
                    <a:pt x="37" y="73"/>
                  </a:lnTo>
                  <a:lnTo>
                    <a:pt x="30" y="73"/>
                  </a:lnTo>
                  <a:lnTo>
                    <a:pt x="23" y="71"/>
                  </a:lnTo>
                  <a:lnTo>
                    <a:pt x="17" y="67"/>
                  </a:lnTo>
                  <a:lnTo>
                    <a:pt x="11" y="63"/>
                  </a:lnTo>
                  <a:lnTo>
                    <a:pt x="6" y="57"/>
                  </a:lnTo>
                  <a:lnTo>
                    <a:pt x="3" y="51"/>
                  </a:lnTo>
                  <a:lnTo>
                    <a:pt x="1" y="44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3" y="3"/>
                  </a:lnTo>
                  <a:lnTo>
                    <a:pt x="3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61"/>
            <p:cNvSpPr>
              <a:spLocks noEditPoints="1"/>
            </p:cNvSpPr>
            <p:nvPr/>
          </p:nvSpPr>
          <p:spPr bwMode="auto">
            <a:xfrm>
              <a:off x="5773" y="1716"/>
              <a:ext cx="17" cy="17"/>
            </a:xfrm>
            <a:custGeom>
              <a:avLst/>
              <a:gdLst>
                <a:gd name="T0" fmla="*/ 0 w 102"/>
                <a:gd name="T1" fmla="*/ 0 h 101"/>
                <a:gd name="T2" fmla="*/ 0 w 102"/>
                <a:gd name="T3" fmla="*/ 0 h 101"/>
                <a:gd name="T4" fmla="*/ 0 w 102"/>
                <a:gd name="T5" fmla="*/ 0 h 101"/>
                <a:gd name="T6" fmla="*/ 0 w 102"/>
                <a:gd name="T7" fmla="*/ 0 h 101"/>
                <a:gd name="T8" fmla="*/ 0 w 102"/>
                <a:gd name="T9" fmla="*/ 0 h 101"/>
                <a:gd name="T10" fmla="*/ 0 w 102"/>
                <a:gd name="T11" fmla="*/ 0 h 101"/>
                <a:gd name="T12" fmla="*/ 0 w 102"/>
                <a:gd name="T13" fmla="*/ 0 h 101"/>
                <a:gd name="T14" fmla="*/ 0 w 102"/>
                <a:gd name="T15" fmla="*/ 0 h 101"/>
                <a:gd name="T16" fmla="*/ 0 w 102"/>
                <a:gd name="T17" fmla="*/ 0 h 101"/>
                <a:gd name="T18" fmla="*/ 0 w 102"/>
                <a:gd name="T19" fmla="*/ 0 h 101"/>
                <a:gd name="T20" fmla="*/ 0 w 102"/>
                <a:gd name="T21" fmla="*/ 0 h 101"/>
                <a:gd name="T22" fmla="*/ 0 w 102"/>
                <a:gd name="T23" fmla="*/ 0 h 101"/>
                <a:gd name="T24" fmla="*/ 0 w 102"/>
                <a:gd name="T25" fmla="*/ 0 h 101"/>
                <a:gd name="T26" fmla="*/ 0 w 102"/>
                <a:gd name="T27" fmla="*/ 0 h 101"/>
                <a:gd name="T28" fmla="*/ 0 w 102"/>
                <a:gd name="T29" fmla="*/ 0 h 101"/>
                <a:gd name="T30" fmla="*/ 0 w 102"/>
                <a:gd name="T31" fmla="*/ 0 h 101"/>
                <a:gd name="T32" fmla="*/ 0 w 102"/>
                <a:gd name="T33" fmla="*/ 0 h 101"/>
                <a:gd name="T34" fmla="*/ 0 w 102"/>
                <a:gd name="T35" fmla="*/ 0 h 101"/>
                <a:gd name="T36" fmla="*/ 0 w 102"/>
                <a:gd name="T37" fmla="*/ 0 h 101"/>
                <a:gd name="T38" fmla="*/ 0 w 102"/>
                <a:gd name="T39" fmla="*/ 0 h 101"/>
                <a:gd name="T40" fmla="*/ 0 w 102"/>
                <a:gd name="T41" fmla="*/ 0 h 101"/>
                <a:gd name="T42" fmla="*/ 0 w 102"/>
                <a:gd name="T43" fmla="*/ 0 h 101"/>
                <a:gd name="T44" fmla="*/ 0 w 102"/>
                <a:gd name="T45" fmla="*/ 0 h 101"/>
                <a:gd name="T46" fmla="*/ 0 w 102"/>
                <a:gd name="T47" fmla="*/ 0 h 101"/>
                <a:gd name="T48" fmla="*/ 0 w 102"/>
                <a:gd name="T49" fmla="*/ 0 h 101"/>
                <a:gd name="T50" fmla="*/ 0 w 102"/>
                <a:gd name="T51" fmla="*/ 0 h 101"/>
                <a:gd name="T52" fmla="*/ 0 w 102"/>
                <a:gd name="T53" fmla="*/ 0 h 101"/>
                <a:gd name="T54" fmla="*/ 0 w 102"/>
                <a:gd name="T55" fmla="*/ 0 h 101"/>
                <a:gd name="T56" fmla="*/ 0 w 102"/>
                <a:gd name="T57" fmla="*/ 0 h 101"/>
                <a:gd name="T58" fmla="*/ 0 w 102"/>
                <a:gd name="T59" fmla="*/ 0 h 101"/>
                <a:gd name="T60" fmla="*/ 0 w 102"/>
                <a:gd name="T61" fmla="*/ 0 h 101"/>
                <a:gd name="T62" fmla="*/ 0 w 102"/>
                <a:gd name="T63" fmla="*/ 0 h 101"/>
                <a:gd name="T64" fmla="*/ 0 w 102"/>
                <a:gd name="T65" fmla="*/ 0 h 1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101"/>
                <a:gd name="T101" fmla="*/ 102 w 102"/>
                <a:gd name="T102" fmla="*/ 101 h 1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101">
                  <a:moveTo>
                    <a:pt x="51" y="0"/>
                  </a:moveTo>
                  <a:lnTo>
                    <a:pt x="61" y="1"/>
                  </a:lnTo>
                  <a:lnTo>
                    <a:pt x="70" y="4"/>
                  </a:lnTo>
                  <a:lnTo>
                    <a:pt x="80" y="9"/>
                  </a:lnTo>
                  <a:lnTo>
                    <a:pt x="87" y="15"/>
                  </a:lnTo>
                  <a:lnTo>
                    <a:pt x="93" y="22"/>
                  </a:lnTo>
                  <a:lnTo>
                    <a:pt x="98" y="30"/>
                  </a:lnTo>
                  <a:lnTo>
                    <a:pt x="100" y="41"/>
                  </a:lnTo>
                  <a:lnTo>
                    <a:pt x="102" y="51"/>
                  </a:lnTo>
                  <a:lnTo>
                    <a:pt x="100" y="61"/>
                  </a:lnTo>
                  <a:lnTo>
                    <a:pt x="98" y="70"/>
                  </a:lnTo>
                  <a:lnTo>
                    <a:pt x="93" y="79"/>
                  </a:lnTo>
                  <a:lnTo>
                    <a:pt x="87" y="87"/>
                  </a:lnTo>
                  <a:lnTo>
                    <a:pt x="80" y="93"/>
                  </a:lnTo>
                  <a:lnTo>
                    <a:pt x="70" y="97"/>
                  </a:lnTo>
                  <a:lnTo>
                    <a:pt x="61" y="100"/>
                  </a:lnTo>
                  <a:lnTo>
                    <a:pt x="51" y="101"/>
                  </a:lnTo>
                  <a:lnTo>
                    <a:pt x="41" y="100"/>
                  </a:lnTo>
                  <a:lnTo>
                    <a:pt x="32" y="97"/>
                  </a:lnTo>
                  <a:lnTo>
                    <a:pt x="22" y="93"/>
                  </a:lnTo>
                  <a:lnTo>
                    <a:pt x="15" y="87"/>
                  </a:lnTo>
                  <a:lnTo>
                    <a:pt x="9" y="79"/>
                  </a:lnTo>
                  <a:lnTo>
                    <a:pt x="4" y="70"/>
                  </a:lnTo>
                  <a:lnTo>
                    <a:pt x="1" y="61"/>
                  </a:lnTo>
                  <a:lnTo>
                    <a:pt x="0" y="51"/>
                  </a:lnTo>
                  <a:lnTo>
                    <a:pt x="1" y="41"/>
                  </a:lnTo>
                  <a:lnTo>
                    <a:pt x="4" y="30"/>
                  </a:lnTo>
                  <a:lnTo>
                    <a:pt x="9" y="22"/>
                  </a:lnTo>
                  <a:lnTo>
                    <a:pt x="15" y="15"/>
                  </a:lnTo>
                  <a:lnTo>
                    <a:pt x="22" y="9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51" y="0"/>
                  </a:lnTo>
                  <a:close/>
                  <a:moveTo>
                    <a:pt x="51" y="14"/>
                  </a:moveTo>
                  <a:lnTo>
                    <a:pt x="58" y="14"/>
                  </a:lnTo>
                  <a:lnTo>
                    <a:pt x="65" y="17"/>
                  </a:lnTo>
                  <a:lnTo>
                    <a:pt x="71" y="20"/>
                  </a:lnTo>
                  <a:lnTo>
                    <a:pt x="77" y="24"/>
                  </a:lnTo>
                  <a:lnTo>
                    <a:pt x="82" y="30"/>
                  </a:lnTo>
                  <a:lnTo>
                    <a:pt x="85" y="37"/>
                  </a:lnTo>
                  <a:lnTo>
                    <a:pt x="87" y="43"/>
                  </a:lnTo>
                  <a:lnTo>
                    <a:pt x="88" y="51"/>
                  </a:lnTo>
                  <a:lnTo>
                    <a:pt x="87" y="58"/>
                  </a:lnTo>
                  <a:lnTo>
                    <a:pt x="85" y="65"/>
                  </a:lnTo>
                  <a:lnTo>
                    <a:pt x="82" y="71"/>
                  </a:lnTo>
                  <a:lnTo>
                    <a:pt x="77" y="77"/>
                  </a:lnTo>
                  <a:lnTo>
                    <a:pt x="71" y="81"/>
                  </a:lnTo>
                  <a:lnTo>
                    <a:pt x="65" y="85"/>
                  </a:lnTo>
                  <a:lnTo>
                    <a:pt x="58" y="87"/>
                  </a:lnTo>
                  <a:lnTo>
                    <a:pt x="51" y="87"/>
                  </a:lnTo>
                  <a:lnTo>
                    <a:pt x="44" y="87"/>
                  </a:lnTo>
                  <a:lnTo>
                    <a:pt x="37" y="85"/>
                  </a:lnTo>
                  <a:lnTo>
                    <a:pt x="31" y="81"/>
                  </a:lnTo>
                  <a:lnTo>
                    <a:pt x="25" y="77"/>
                  </a:lnTo>
                  <a:lnTo>
                    <a:pt x="20" y="71"/>
                  </a:lnTo>
                  <a:lnTo>
                    <a:pt x="17" y="65"/>
                  </a:lnTo>
                  <a:lnTo>
                    <a:pt x="15" y="58"/>
                  </a:lnTo>
                  <a:lnTo>
                    <a:pt x="14" y="51"/>
                  </a:lnTo>
                  <a:lnTo>
                    <a:pt x="15" y="43"/>
                  </a:lnTo>
                  <a:lnTo>
                    <a:pt x="17" y="37"/>
                  </a:lnTo>
                  <a:lnTo>
                    <a:pt x="20" y="30"/>
                  </a:lnTo>
                  <a:lnTo>
                    <a:pt x="25" y="24"/>
                  </a:lnTo>
                  <a:lnTo>
                    <a:pt x="31" y="20"/>
                  </a:lnTo>
                  <a:lnTo>
                    <a:pt x="37" y="17"/>
                  </a:lnTo>
                  <a:lnTo>
                    <a:pt x="44" y="14"/>
                  </a:lnTo>
                  <a:lnTo>
                    <a:pt x="51" y="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62"/>
            <p:cNvSpPr>
              <a:spLocks/>
            </p:cNvSpPr>
            <p:nvPr/>
          </p:nvSpPr>
          <p:spPr bwMode="auto">
            <a:xfrm>
              <a:off x="5652" y="1625"/>
              <a:ext cx="12" cy="12"/>
            </a:xfrm>
            <a:custGeom>
              <a:avLst/>
              <a:gdLst>
                <a:gd name="T0" fmla="*/ 0 w 73"/>
                <a:gd name="T1" fmla="*/ 0 h 74"/>
                <a:gd name="T2" fmla="*/ 0 w 73"/>
                <a:gd name="T3" fmla="*/ 0 h 74"/>
                <a:gd name="T4" fmla="*/ 0 w 73"/>
                <a:gd name="T5" fmla="*/ 0 h 74"/>
                <a:gd name="T6" fmla="*/ 0 w 73"/>
                <a:gd name="T7" fmla="*/ 0 h 74"/>
                <a:gd name="T8" fmla="*/ 0 w 73"/>
                <a:gd name="T9" fmla="*/ 0 h 74"/>
                <a:gd name="T10" fmla="*/ 0 w 73"/>
                <a:gd name="T11" fmla="*/ 0 h 74"/>
                <a:gd name="T12" fmla="*/ 0 w 73"/>
                <a:gd name="T13" fmla="*/ 0 h 74"/>
                <a:gd name="T14" fmla="*/ 0 w 73"/>
                <a:gd name="T15" fmla="*/ 0 h 74"/>
                <a:gd name="T16" fmla="*/ 0 w 73"/>
                <a:gd name="T17" fmla="*/ 0 h 74"/>
                <a:gd name="T18" fmla="*/ 0 w 73"/>
                <a:gd name="T19" fmla="*/ 0 h 74"/>
                <a:gd name="T20" fmla="*/ 0 w 73"/>
                <a:gd name="T21" fmla="*/ 0 h 74"/>
                <a:gd name="T22" fmla="*/ 0 w 73"/>
                <a:gd name="T23" fmla="*/ 0 h 74"/>
                <a:gd name="T24" fmla="*/ 0 w 73"/>
                <a:gd name="T25" fmla="*/ 0 h 74"/>
                <a:gd name="T26" fmla="*/ 0 w 73"/>
                <a:gd name="T27" fmla="*/ 0 h 74"/>
                <a:gd name="T28" fmla="*/ 0 w 73"/>
                <a:gd name="T29" fmla="*/ 0 h 74"/>
                <a:gd name="T30" fmla="*/ 0 w 73"/>
                <a:gd name="T31" fmla="*/ 0 h 74"/>
                <a:gd name="T32" fmla="*/ 0 w 73"/>
                <a:gd name="T33" fmla="*/ 0 h 74"/>
                <a:gd name="T34" fmla="*/ 0 w 73"/>
                <a:gd name="T35" fmla="*/ 0 h 74"/>
                <a:gd name="T36" fmla="*/ 0 w 73"/>
                <a:gd name="T37" fmla="*/ 0 h 74"/>
                <a:gd name="T38" fmla="*/ 0 w 73"/>
                <a:gd name="T39" fmla="*/ 0 h 74"/>
                <a:gd name="T40" fmla="*/ 0 w 73"/>
                <a:gd name="T41" fmla="*/ 0 h 74"/>
                <a:gd name="T42" fmla="*/ 0 w 73"/>
                <a:gd name="T43" fmla="*/ 0 h 74"/>
                <a:gd name="T44" fmla="*/ 0 w 73"/>
                <a:gd name="T45" fmla="*/ 0 h 74"/>
                <a:gd name="T46" fmla="*/ 0 w 73"/>
                <a:gd name="T47" fmla="*/ 0 h 74"/>
                <a:gd name="T48" fmla="*/ 0 w 73"/>
                <a:gd name="T49" fmla="*/ 0 h 74"/>
                <a:gd name="T50" fmla="*/ 0 w 73"/>
                <a:gd name="T51" fmla="*/ 0 h 74"/>
                <a:gd name="T52" fmla="*/ 0 w 73"/>
                <a:gd name="T53" fmla="*/ 0 h 74"/>
                <a:gd name="T54" fmla="*/ 0 w 73"/>
                <a:gd name="T55" fmla="*/ 0 h 74"/>
                <a:gd name="T56" fmla="*/ 0 w 73"/>
                <a:gd name="T57" fmla="*/ 0 h 74"/>
                <a:gd name="T58" fmla="*/ 0 w 73"/>
                <a:gd name="T59" fmla="*/ 0 h 74"/>
                <a:gd name="T60" fmla="*/ 0 w 73"/>
                <a:gd name="T61" fmla="*/ 0 h 74"/>
                <a:gd name="T62" fmla="*/ 0 w 73"/>
                <a:gd name="T63" fmla="*/ 0 h 74"/>
                <a:gd name="T64" fmla="*/ 0 w 73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4"/>
                <a:gd name="T101" fmla="*/ 73 w 73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4">
                  <a:moveTo>
                    <a:pt x="37" y="0"/>
                  </a:moveTo>
                  <a:lnTo>
                    <a:pt x="44" y="1"/>
                  </a:lnTo>
                  <a:lnTo>
                    <a:pt x="51" y="3"/>
                  </a:lnTo>
                  <a:lnTo>
                    <a:pt x="58" y="6"/>
                  </a:lnTo>
                  <a:lnTo>
                    <a:pt x="63" y="11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3" y="30"/>
                  </a:lnTo>
                  <a:lnTo>
                    <a:pt x="73" y="37"/>
                  </a:lnTo>
                  <a:lnTo>
                    <a:pt x="73" y="44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3" y="62"/>
                  </a:lnTo>
                  <a:lnTo>
                    <a:pt x="58" y="68"/>
                  </a:lnTo>
                  <a:lnTo>
                    <a:pt x="51" y="71"/>
                  </a:lnTo>
                  <a:lnTo>
                    <a:pt x="44" y="73"/>
                  </a:lnTo>
                  <a:lnTo>
                    <a:pt x="37" y="74"/>
                  </a:lnTo>
                  <a:lnTo>
                    <a:pt x="29" y="73"/>
                  </a:lnTo>
                  <a:lnTo>
                    <a:pt x="23" y="71"/>
                  </a:lnTo>
                  <a:lnTo>
                    <a:pt x="16" y="68"/>
                  </a:lnTo>
                  <a:lnTo>
                    <a:pt x="11" y="62"/>
                  </a:lnTo>
                  <a:lnTo>
                    <a:pt x="7" y="57"/>
                  </a:lnTo>
                  <a:lnTo>
                    <a:pt x="2" y="51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7" y="16"/>
                  </a:lnTo>
                  <a:lnTo>
                    <a:pt x="11" y="11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63"/>
            <p:cNvSpPr>
              <a:spLocks noEditPoints="1"/>
            </p:cNvSpPr>
            <p:nvPr/>
          </p:nvSpPr>
          <p:spPr bwMode="auto">
            <a:xfrm>
              <a:off x="5649" y="1622"/>
              <a:ext cx="17" cy="18"/>
            </a:xfrm>
            <a:custGeom>
              <a:avLst/>
              <a:gdLst>
                <a:gd name="T0" fmla="*/ 0 w 101"/>
                <a:gd name="T1" fmla="*/ 0 h 102"/>
                <a:gd name="T2" fmla="*/ 0 w 101"/>
                <a:gd name="T3" fmla="*/ 0 h 102"/>
                <a:gd name="T4" fmla="*/ 0 w 101"/>
                <a:gd name="T5" fmla="*/ 0 h 102"/>
                <a:gd name="T6" fmla="*/ 0 w 101"/>
                <a:gd name="T7" fmla="*/ 0 h 102"/>
                <a:gd name="T8" fmla="*/ 0 w 101"/>
                <a:gd name="T9" fmla="*/ 0 h 102"/>
                <a:gd name="T10" fmla="*/ 0 w 101"/>
                <a:gd name="T11" fmla="*/ 0 h 102"/>
                <a:gd name="T12" fmla="*/ 0 w 101"/>
                <a:gd name="T13" fmla="*/ 0 h 102"/>
                <a:gd name="T14" fmla="*/ 0 w 101"/>
                <a:gd name="T15" fmla="*/ 0 h 102"/>
                <a:gd name="T16" fmla="*/ 0 w 101"/>
                <a:gd name="T17" fmla="*/ 0 h 102"/>
                <a:gd name="T18" fmla="*/ 0 w 101"/>
                <a:gd name="T19" fmla="*/ 0 h 102"/>
                <a:gd name="T20" fmla="*/ 0 w 101"/>
                <a:gd name="T21" fmla="*/ 0 h 102"/>
                <a:gd name="T22" fmla="*/ 0 w 101"/>
                <a:gd name="T23" fmla="*/ 0 h 102"/>
                <a:gd name="T24" fmla="*/ 0 w 101"/>
                <a:gd name="T25" fmla="*/ 0 h 102"/>
                <a:gd name="T26" fmla="*/ 0 w 101"/>
                <a:gd name="T27" fmla="*/ 0 h 102"/>
                <a:gd name="T28" fmla="*/ 0 w 101"/>
                <a:gd name="T29" fmla="*/ 0 h 102"/>
                <a:gd name="T30" fmla="*/ 0 w 101"/>
                <a:gd name="T31" fmla="*/ 0 h 102"/>
                <a:gd name="T32" fmla="*/ 0 w 101"/>
                <a:gd name="T33" fmla="*/ 0 h 102"/>
                <a:gd name="T34" fmla="*/ 0 w 101"/>
                <a:gd name="T35" fmla="*/ 0 h 102"/>
                <a:gd name="T36" fmla="*/ 0 w 101"/>
                <a:gd name="T37" fmla="*/ 0 h 102"/>
                <a:gd name="T38" fmla="*/ 0 w 101"/>
                <a:gd name="T39" fmla="*/ 0 h 102"/>
                <a:gd name="T40" fmla="*/ 0 w 101"/>
                <a:gd name="T41" fmla="*/ 0 h 102"/>
                <a:gd name="T42" fmla="*/ 0 w 101"/>
                <a:gd name="T43" fmla="*/ 0 h 102"/>
                <a:gd name="T44" fmla="*/ 0 w 101"/>
                <a:gd name="T45" fmla="*/ 0 h 102"/>
                <a:gd name="T46" fmla="*/ 0 w 101"/>
                <a:gd name="T47" fmla="*/ 0 h 102"/>
                <a:gd name="T48" fmla="*/ 0 w 101"/>
                <a:gd name="T49" fmla="*/ 0 h 102"/>
                <a:gd name="T50" fmla="*/ 0 w 101"/>
                <a:gd name="T51" fmla="*/ 0 h 102"/>
                <a:gd name="T52" fmla="*/ 0 w 101"/>
                <a:gd name="T53" fmla="*/ 0 h 102"/>
                <a:gd name="T54" fmla="*/ 0 w 101"/>
                <a:gd name="T55" fmla="*/ 0 h 102"/>
                <a:gd name="T56" fmla="*/ 0 w 101"/>
                <a:gd name="T57" fmla="*/ 0 h 102"/>
                <a:gd name="T58" fmla="*/ 0 w 101"/>
                <a:gd name="T59" fmla="*/ 0 h 102"/>
                <a:gd name="T60" fmla="*/ 0 w 101"/>
                <a:gd name="T61" fmla="*/ 0 h 102"/>
                <a:gd name="T62" fmla="*/ 0 w 101"/>
                <a:gd name="T63" fmla="*/ 0 h 102"/>
                <a:gd name="T64" fmla="*/ 0 w 101"/>
                <a:gd name="T65" fmla="*/ 0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102"/>
                <a:gd name="T101" fmla="*/ 101 w 101"/>
                <a:gd name="T102" fmla="*/ 102 h 1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102">
                  <a:moveTo>
                    <a:pt x="51" y="0"/>
                  </a:moveTo>
                  <a:lnTo>
                    <a:pt x="60" y="1"/>
                  </a:lnTo>
                  <a:lnTo>
                    <a:pt x="71" y="4"/>
                  </a:lnTo>
                  <a:lnTo>
                    <a:pt x="79" y="9"/>
                  </a:lnTo>
                  <a:lnTo>
                    <a:pt x="87" y="15"/>
                  </a:lnTo>
                  <a:lnTo>
                    <a:pt x="93" y="22"/>
                  </a:lnTo>
                  <a:lnTo>
                    <a:pt x="97" y="31"/>
                  </a:lnTo>
                  <a:lnTo>
                    <a:pt x="100" y="41"/>
                  </a:lnTo>
                  <a:lnTo>
                    <a:pt x="101" y="51"/>
                  </a:lnTo>
                  <a:lnTo>
                    <a:pt x="100" y="61"/>
                  </a:lnTo>
                  <a:lnTo>
                    <a:pt x="97" y="70"/>
                  </a:lnTo>
                  <a:lnTo>
                    <a:pt x="93" y="80"/>
                  </a:lnTo>
                  <a:lnTo>
                    <a:pt x="87" y="87"/>
                  </a:lnTo>
                  <a:lnTo>
                    <a:pt x="79" y="93"/>
                  </a:lnTo>
                  <a:lnTo>
                    <a:pt x="71" y="98"/>
                  </a:lnTo>
                  <a:lnTo>
                    <a:pt x="60" y="101"/>
                  </a:lnTo>
                  <a:lnTo>
                    <a:pt x="51" y="102"/>
                  </a:lnTo>
                  <a:lnTo>
                    <a:pt x="41" y="101"/>
                  </a:lnTo>
                  <a:lnTo>
                    <a:pt x="31" y="98"/>
                  </a:lnTo>
                  <a:lnTo>
                    <a:pt x="23" y="93"/>
                  </a:lnTo>
                  <a:lnTo>
                    <a:pt x="14" y="87"/>
                  </a:lnTo>
                  <a:lnTo>
                    <a:pt x="8" y="80"/>
                  </a:lnTo>
                  <a:lnTo>
                    <a:pt x="4" y="70"/>
                  </a:lnTo>
                  <a:lnTo>
                    <a:pt x="1" y="61"/>
                  </a:lnTo>
                  <a:lnTo>
                    <a:pt x="0" y="51"/>
                  </a:lnTo>
                  <a:lnTo>
                    <a:pt x="1" y="41"/>
                  </a:lnTo>
                  <a:lnTo>
                    <a:pt x="4" y="31"/>
                  </a:lnTo>
                  <a:lnTo>
                    <a:pt x="8" y="22"/>
                  </a:lnTo>
                  <a:lnTo>
                    <a:pt x="14" y="15"/>
                  </a:lnTo>
                  <a:lnTo>
                    <a:pt x="23" y="9"/>
                  </a:lnTo>
                  <a:lnTo>
                    <a:pt x="31" y="4"/>
                  </a:lnTo>
                  <a:lnTo>
                    <a:pt x="41" y="1"/>
                  </a:lnTo>
                  <a:lnTo>
                    <a:pt x="51" y="0"/>
                  </a:lnTo>
                  <a:close/>
                  <a:moveTo>
                    <a:pt x="51" y="14"/>
                  </a:moveTo>
                  <a:lnTo>
                    <a:pt x="58" y="15"/>
                  </a:lnTo>
                  <a:lnTo>
                    <a:pt x="65" y="17"/>
                  </a:lnTo>
                  <a:lnTo>
                    <a:pt x="72" y="20"/>
                  </a:lnTo>
                  <a:lnTo>
                    <a:pt x="77" y="25"/>
                  </a:lnTo>
                  <a:lnTo>
                    <a:pt x="81" y="30"/>
                  </a:lnTo>
                  <a:lnTo>
                    <a:pt x="85" y="37"/>
                  </a:lnTo>
                  <a:lnTo>
                    <a:pt x="87" y="44"/>
                  </a:lnTo>
                  <a:lnTo>
                    <a:pt x="87" y="51"/>
                  </a:lnTo>
                  <a:lnTo>
                    <a:pt x="87" y="58"/>
                  </a:lnTo>
                  <a:lnTo>
                    <a:pt x="85" y="65"/>
                  </a:lnTo>
                  <a:lnTo>
                    <a:pt x="81" y="71"/>
                  </a:lnTo>
                  <a:lnTo>
                    <a:pt x="77" y="76"/>
                  </a:lnTo>
                  <a:lnTo>
                    <a:pt x="72" y="82"/>
                  </a:lnTo>
                  <a:lnTo>
                    <a:pt x="65" y="85"/>
                  </a:lnTo>
                  <a:lnTo>
                    <a:pt x="58" y="87"/>
                  </a:lnTo>
                  <a:lnTo>
                    <a:pt x="51" y="88"/>
                  </a:lnTo>
                  <a:lnTo>
                    <a:pt x="43" y="87"/>
                  </a:lnTo>
                  <a:lnTo>
                    <a:pt x="37" y="85"/>
                  </a:lnTo>
                  <a:lnTo>
                    <a:pt x="30" y="82"/>
                  </a:lnTo>
                  <a:lnTo>
                    <a:pt x="25" y="76"/>
                  </a:lnTo>
                  <a:lnTo>
                    <a:pt x="21" y="71"/>
                  </a:lnTo>
                  <a:lnTo>
                    <a:pt x="16" y="65"/>
                  </a:lnTo>
                  <a:lnTo>
                    <a:pt x="14" y="58"/>
                  </a:lnTo>
                  <a:lnTo>
                    <a:pt x="14" y="51"/>
                  </a:lnTo>
                  <a:lnTo>
                    <a:pt x="14" y="44"/>
                  </a:lnTo>
                  <a:lnTo>
                    <a:pt x="16" y="37"/>
                  </a:lnTo>
                  <a:lnTo>
                    <a:pt x="21" y="30"/>
                  </a:lnTo>
                  <a:lnTo>
                    <a:pt x="25" y="25"/>
                  </a:lnTo>
                  <a:lnTo>
                    <a:pt x="30" y="20"/>
                  </a:lnTo>
                  <a:lnTo>
                    <a:pt x="37" y="17"/>
                  </a:lnTo>
                  <a:lnTo>
                    <a:pt x="43" y="15"/>
                  </a:lnTo>
                  <a:lnTo>
                    <a:pt x="51" y="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64"/>
            <p:cNvSpPr>
              <a:spLocks/>
            </p:cNvSpPr>
            <p:nvPr/>
          </p:nvSpPr>
          <p:spPr bwMode="auto">
            <a:xfrm>
              <a:off x="5516" y="1697"/>
              <a:ext cx="12" cy="12"/>
            </a:xfrm>
            <a:custGeom>
              <a:avLst/>
              <a:gdLst>
                <a:gd name="T0" fmla="*/ 0 w 74"/>
                <a:gd name="T1" fmla="*/ 0 h 74"/>
                <a:gd name="T2" fmla="*/ 0 w 74"/>
                <a:gd name="T3" fmla="*/ 0 h 74"/>
                <a:gd name="T4" fmla="*/ 0 w 74"/>
                <a:gd name="T5" fmla="*/ 0 h 74"/>
                <a:gd name="T6" fmla="*/ 0 w 74"/>
                <a:gd name="T7" fmla="*/ 0 h 74"/>
                <a:gd name="T8" fmla="*/ 0 w 74"/>
                <a:gd name="T9" fmla="*/ 0 h 74"/>
                <a:gd name="T10" fmla="*/ 0 w 74"/>
                <a:gd name="T11" fmla="*/ 0 h 74"/>
                <a:gd name="T12" fmla="*/ 0 w 74"/>
                <a:gd name="T13" fmla="*/ 0 h 74"/>
                <a:gd name="T14" fmla="*/ 0 w 74"/>
                <a:gd name="T15" fmla="*/ 0 h 74"/>
                <a:gd name="T16" fmla="*/ 0 w 74"/>
                <a:gd name="T17" fmla="*/ 0 h 74"/>
                <a:gd name="T18" fmla="*/ 0 w 74"/>
                <a:gd name="T19" fmla="*/ 0 h 74"/>
                <a:gd name="T20" fmla="*/ 0 w 74"/>
                <a:gd name="T21" fmla="*/ 0 h 74"/>
                <a:gd name="T22" fmla="*/ 0 w 74"/>
                <a:gd name="T23" fmla="*/ 0 h 74"/>
                <a:gd name="T24" fmla="*/ 0 w 74"/>
                <a:gd name="T25" fmla="*/ 0 h 74"/>
                <a:gd name="T26" fmla="*/ 0 w 74"/>
                <a:gd name="T27" fmla="*/ 0 h 74"/>
                <a:gd name="T28" fmla="*/ 0 w 74"/>
                <a:gd name="T29" fmla="*/ 0 h 74"/>
                <a:gd name="T30" fmla="*/ 0 w 74"/>
                <a:gd name="T31" fmla="*/ 0 h 74"/>
                <a:gd name="T32" fmla="*/ 0 w 74"/>
                <a:gd name="T33" fmla="*/ 0 h 74"/>
                <a:gd name="T34" fmla="*/ 0 w 74"/>
                <a:gd name="T35" fmla="*/ 0 h 74"/>
                <a:gd name="T36" fmla="*/ 0 w 74"/>
                <a:gd name="T37" fmla="*/ 0 h 74"/>
                <a:gd name="T38" fmla="*/ 0 w 74"/>
                <a:gd name="T39" fmla="*/ 0 h 74"/>
                <a:gd name="T40" fmla="*/ 0 w 74"/>
                <a:gd name="T41" fmla="*/ 0 h 74"/>
                <a:gd name="T42" fmla="*/ 0 w 74"/>
                <a:gd name="T43" fmla="*/ 0 h 74"/>
                <a:gd name="T44" fmla="*/ 0 w 74"/>
                <a:gd name="T45" fmla="*/ 0 h 74"/>
                <a:gd name="T46" fmla="*/ 0 w 74"/>
                <a:gd name="T47" fmla="*/ 0 h 74"/>
                <a:gd name="T48" fmla="*/ 0 w 74"/>
                <a:gd name="T49" fmla="*/ 0 h 74"/>
                <a:gd name="T50" fmla="*/ 0 w 74"/>
                <a:gd name="T51" fmla="*/ 0 h 74"/>
                <a:gd name="T52" fmla="*/ 0 w 74"/>
                <a:gd name="T53" fmla="*/ 0 h 74"/>
                <a:gd name="T54" fmla="*/ 0 w 74"/>
                <a:gd name="T55" fmla="*/ 0 h 74"/>
                <a:gd name="T56" fmla="*/ 0 w 74"/>
                <a:gd name="T57" fmla="*/ 0 h 74"/>
                <a:gd name="T58" fmla="*/ 0 w 74"/>
                <a:gd name="T59" fmla="*/ 0 h 74"/>
                <a:gd name="T60" fmla="*/ 0 w 74"/>
                <a:gd name="T61" fmla="*/ 0 h 74"/>
                <a:gd name="T62" fmla="*/ 0 w 74"/>
                <a:gd name="T63" fmla="*/ 0 h 74"/>
                <a:gd name="T64" fmla="*/ 0 w 7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74"/>
                <a:gd name="T101" fmla="*/ 74 w 7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74">
                  <a:moveTo>
                    <a:pt x="37" y="0"/>
                  </a:moveTo>
                  <a:lnTo>
                    <a:pt x="44" y="1"/>
                  </a:lnTo>
                  <a:lnTo>
                    <a:pt x="51" y="3"/>
                  </a:lnTo>
                  <a:lnTo>
                    <a:pt x="57" y="6"/>
                  </a:lnTo>
                  <a:lnTo>
                    <a:pt x="62" y="11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3" y="30"/>
                  </a:lnTo>
                  <a:lnTo>
                    <a:pt x="74" y="37"/>
                  </a:lnTo>
                  <a:lnTo>
                    <a:pt x="73" y="44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68"/>
                  </a:lnTo>
                  <a:lnTo>
                    <a:pt x="51" y="71"/>
                  </a:lnTo>
                  <a:lnTo>
                    <a:pt x="44" y="73"/>
                  </a:lnTo>
                  <a:lnTo>
                    <a:pt x="37" y="74"/>
                  </a:lnTo>
                  <a:lnTo>
                    <a:pt x="29" y="73"/>
                  </a:lnTo>
                  <a:lnTo>
                    <a:pt x="23" y="71"/>
                  </a:lnTo>
                  <a:lnTo>
                    <a:pt x="16" y="68"/>
                  </a:lnTo>
                  <a:lnTo>
                    <a:pt x="10" y="62"/>
                  </a:lnTo>
                  <a:lnTo>
                    <a:pt x="6" y="57"/>
                  </a:lnTo>
                  <a:lnTo>
                    <a:pt x="3" y="51"/>
                  </a:lnTo>
                  <a:lnTo>
                    <a:pt x="1" y="44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65"/>
            <p:cNvSpPr>
              <a:spLocks noEditPoints="1"/>
            </p:cNvSpPr>
            <p:nvPr/>
          </p:nvSpPr>
          <p:spPr bwMode="auto">
            <a:xfrm>
              <a:off x="5514" y="1694"/>
              <a:ext cx="17" cy="17"/>
            </a:xfrm>
            <a:custGeom>
              <a:avLst/>
              <a:gdLst>
                <a:gd name="T0" fmla="*/ 0 w 101"/>
                <a:gd name="T1" fmla="*/ 0 h 102"/>
                <a:gd name="T2" fmla="*/ 0 w 101"/>
                <a:gd name="T3" fmla="*/ 0 h 102"/>
                <a:gd name="T4" fmla="*/ 0 w 101"/>
                <a:gd name="T5" fmla="*/ 0 h 102"/>
                <a:gd name="T6" fmla="*/ 0 w 101"/>
                <a:gd name="T7" fmla="*/ 0 h 102"/>
                <a:gd name="T8" fmla="*/ 0 w 101"/>
                <a:gd name="T9" fmla="*/ 0 h 102"/>
                <a:gd name="T10" fmla="*/ 0 w 101"/>
                <a:gd name="T11" fmla="*/ 0 h 102"/>
                <a:gd name="T12" fmla="*/ 0 w 101"/>
                <a:gd name="T13" fmla="*/ 0 h 102"/>
                <a:gd name="T14" fmla="*/ 0 w 101"/>
                <a:gd name="T15" fmla="*/ 0 h 102"/>
                <a:gd name="T16" fmla="*/ 0 w 101"/>
                <a:gd name="T17" fmla="*/ 0 h 102"/>
                <a:gd name="T18" fmla="*/ 0 w 101"/>
                <a:gd name="T19" fmla="*/ 0 h 102"/>
                <a:gd name="T20" fmla="*/ 0 w 101"/>
                <a:gd name="T21" fmla="*/ 0 h 102"/>
                <a:gd name="T22" fmla="*/ 0 w 101"/>
                <a:gd name="T23" fmla="*/ 0 h 102"/>
                <a:gd name="T24" fmla="*/ 0 w 101"/>
                <a:gd name="T25" fmla="*/ 0 h 102"/>
                <a:gd name="T26" fmla="*/ 0 w 101"/>
                <a:gd name="T27" fmla="*/ 0 h 102"/>
                <a:gd name="T28" fmla="*/ 0 w 101"/>
                <a:gd name="T29" fmla="*/ 0 h 102"/>
                <a:gd name="T30" fmla="*/ 0 w 101"/>
                <a:gd name="T31" fmla="*/ 0 h 102"/>
                <a:gd name="T32" fmla="*/ 0 w 101"/>
                <a:gd name="T33" fmla="*/ 0 h 102"/>
                <a:gd name="T34" fmla="*/ 0 w 101"/>
                <a:gd name="T35" fmla="*/ 0 h 102"/>
                <a:gd name="T36" fmla="*/ 0 w 101"/>
                <a:gd name="T37" fmla="*/ 0 h 102"/>
                <a:gd name="T38" fmla="*/ 0 w 101"/>
                <a:gd name="T39" fmla="*/ 0 h 102"/>
                <a:gd name="T40" fmla="*/ 0 w 101"/>
                <a:gd name="T41" fmla="*/ 0 h 102"/>
                <a:gd name="T42" fmla="*/ 0 w 101"/>
                <a:gd name="T43" fmla="*/ 0 h 102"/>
                <a:gd name="T44" fmla="*/ 0 w 101"/>
                <a:gd name="T45" fmla="*/ 0 h 102"/>
                <a:gd name="T46" fmla="*/ 0 w 101"/>
                <a:gd name="T47" fmla="*/ 0 h 102"/>
                <a:gd name="T48" fmla="*/ 0 w 101"/>
                <a:gd name="T49" fmla="*/ 0 h 102"/>
                <a:gd name="T50" fmla="*/ 0 w 101"/>
                <a:gd name="T51" fmla="*/ 0 h 102"/>
                <a:gd name="T52" fmla="*/ 0 w 101"/>
                <a:gd name="T53" fmla="*/ 0 h 102"/>
                <a:gd name="T54" fmla="*/ 0 w 101"/>
                <a:gd name="T55" fmla="*/ 0 h 102"/>
                <a:gd name="T56" fmla="*/ 0 w 101"/>
                <a:gd name="T57" fmla="*/ 0 h 102"/>
                <a:gd name="T58" fmla="*/ 0 w 101"/>
                <a:gd name="T59" fmla="*/ 0 h 102"/>
                <a:gd name="T60" fmla="*/ 0 w 101"/>
                <a:gd name="T61" fmla="*/ 0 h 102"/>
                <a:gd name="T62" fmla="*/ 0 w 101"/>
                <a:gd name="T63" fmla="*/ 0 h 102"/>
                <a:gd name="T64" fmla="*/ 0 w 101"/>
                <a:gd name="T65" fmla="*/ 0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102"/>
                <a:gd name="T101" fmla="*/ 101 w 101"/>
                <a:gd name="T102" fmla="*/ 102 h 1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102">
                  <a:moveTo>
                    <a:pt x="51" y="0"/>
                  </a:moveTo>
                  <a:lnTo>
                    <a:pt x="61" y="2"/>
                  </a:lnTo>
                  <a:lnTo>
                    <a:pt x="70" y="4"/>
                  </a:lnTo>
                  <a:lnTo>
                    <a:pt x="79" y="9"/>
                  </a:lnTo>
                  <a:lnTo>
                    <a:pt x="87" y="15"/>
                  </a:lnTo>
                  <a:lnTo>
                    <a:pt x="93" y="22"/>
                  </a:lnTo>
                  <a:lnTo>
                    <a:pt x="97" y="31"/>
                  </a:lnTo>
                  <a:lnTo>
                    <a:pt x="100" y="41"/>
                  </a:lnTo>
                  <a:lnTo>
                    <a:pt x="101" y="51"/>
                  </a:lnTo>
                  <a:lnTo>
                    <a:pt x="100" y="61"/>
                  </a:lnTo>
                  <a:lnTo>
                    <a:pt x="97" y="70"/>
                  </a:lnTo>
                  <a:lnTo>
                    <a:pt x="93" y="80"/>
                  </a:lnTo>
                  <a:lnTo>
                    <a:pt x="87" y="87"/>
                  </a:lnTo>
                  <a:lnTo>
                    <a:pt x="79" y="93"/>
                  </a:lnTo>
                  <a:lnTo>
                    <a:pt x="70" y="98"/>
                  </a:lnTo>
                  <a:lnTo>
                    <a:pt x="61" y="101"/>
                  </a:lnTo>
                  <a:lnTo>
                    <a:pt x="51" y="102"/>
                  </a:lnTo>
                  <a:lnTo>
                    <a:pt x="41" y="101"/>
                  </a:lnTo>
                  <a:lnTo>
                    <a:pt x="30" y="98"/>
                  </a:lnTo>
                  <a:lnTo>
                    <a:pt x="22" y="93"/>
                  </a:lnTo>
                  <a:lnTo>
                    <a:pt x="15" y="87"/>
                  </a:lnTo>
                  <a:lnTo>
                    <a:pt x="9" y="80"/>
                  </a:lnTo>
                  <a:lnTo>
                    <a:pt x="4" y="70"/>
                  </a:lnTo>
                  <a:lnTo>
                    <a:pt x="1" y="61"/>
                  </a:lnTo>
                  <a:lnTo>
                    <a:pt x="0" y="51"/>
                  </a:lnTo>
                  <a:lnTo>
                    <a:pt x="1" y="41"/>
                  </a:lnTo>
                  <a:lnTo>
                    <a:pt x="4" y="31"/>
                  </a:lnTo>
                  <a:lnTo>
                    <a:pt x="9" y="22"/>
                  </a:lnTo>
                  <a:lnTo>
                    <a:pt x="15" y="15"/>
                  </a:lnTo>
                  <a:lnTo>
                    <a:pt x="22" y="9"/>
                  </a:lnTo>
                  <a:lnTo>
                    <a:pt x="30" y="4"/>
                  </a:lnTo>
                  <a:lnTo>
                    <a:pt x="41" y="2"/>
                  </a:lnTo>
                  <a:lnTo>
                    <a:pt x="51" y="0"/>
                  </a:lnTo>
                  <a:close/>
                  <a:moveTo>
                    <a:pt x="51" y="14"/>
                  </a:moveTo>
                  <a:lnTo>
                    <a:pt x="58" y="15"/>
                  </a:lnTo>
                  <a:lnTo>
                    <a:pt x="65" y="17"/>
                  </a:lnTo>
                  <a:lnTo>
                    <a:pt x="71" y="20"/>
                  </a:lnTo>
                  <a:lnTo>
                    <a:pt x="76" y="25"/>
                  </a:lnTo>
                  <a:lnTo>
                    <a:pt x="81" y="30"/>
                  </a:lnTo>
                  <a:lnTo>
                    <a:pt x="85" y="37"/>
                  </a:lnTo>
                  <a:lnTo>
                    <a:pt x="87" y="44"/>
                  </a:lnTo>
                  <a:lnTo>
                    <a:pt x="88" y="51"/>
                  </a:lnTo>
                  <a:lnTo>
                    <a:pt x="87" y="58"/>
                  </a:lnTo>
                  <a:lnTo>
                    <a:pt x="85" y="65"/>
                  </a:lnTo>
                  <a:lnTo>
                    <a:pt x="81" y="71"/>
                  </a:lnTo>
                  <a:lnTo>
                    <a:pt x="76" y="76"/>
                  </a:lnTo>
                  <a:lnTo>
                    <a:pt x="71" y="82"/>
                  </a:lnTo>
                  <a:lnTo>
                    <a:pt x="65" y="85"/>
                  </a:lnTo>
                  <a:lnTo>
                    <a:pt x="58" y="87"/>
                  </a:lnTo>
                  <a:lnTo>
                    <a:pt x="51" y="88"/>
                  </a:lnTo>
                  <a:lnTo>
                    <a:pt x="43" y="87"/>
                  </a:lnTo>
                  <a:lnTo>
                    <a:pt x="37" y="85"/>
                  </a:lnTo>
                  <a:lnTo>
                    <a:pt x="30" y="82"/>
                  </a:lnTo>
                  <a:lnTo>
                    <a:pt x="24" y="76"/>
                  </a:lnTo>
                  <a:lnTo>
                    <a:pt x="20" y="71"/>
                  </a:lnTo>
                  <a:lnTo>
                    <a:pt x="17" y="65"/>
                  </a:lnTo>
                  <a:lnTo>
                    <a:pt x="15" y="58"/>
                  </a:lnTo>
                  <a:lnTo>
                    <a:pt x="14" y="51"/>
                  </a:lnTo>
                  <a:lnTo>
                    <a:pt x="15" y="44"/>
                  </a:lnTo>
                  <a:lnTo>
                    <a:pt x="17" y="37"/>
                  </a:lnTo>
                  <a:lnTo>
                    <a:pt x="20" y="30"/>
                  </a:lnTo>
                  <a:lnTo>
                    <a:pt x="24" y="25"/>
                  </a:lnTo>
                  <a:lnTo>
                    <a:pt x="30" y="20"/>
                  </a:lnTo>
                  <a:lnTo>
                    <a:pt x="37" y="17"/>
                  </a:lnTo>
                  <a:lnTo>
                    <a:pt x="43" y="15"/>
                  </a:lnTo>
                  <a:lnTo>
                    <a:pt x="51" y="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66"/>
            <p:cNvSpPr>
              <a:spLocks/>
            </p:cNvSpPr>
            <p:nvPr/>
          </p:nvSpPr>
          <p:spPr bwMode="auto">
            <a:xfrm>
              <a:off x="5759" y="1727"/>
              <a:ext cx="9" cy="9"/>
            </a:xfrm>
            <a:custGeom>
              <a:avLst/>
              <a:gdLst>
                <a:gd name="T0" fmla="*/ 0 w 54"/>
                <a:gd name="T1" fmla="*/ 0 h 55"/>
                <a:gd name="T2" fmla="*/ 0 w 54"/>
                <a:gd name="T3" fmla="*/ 0 h 55"/>
                <a:gd name="T4" fmla="*/ 0 w 54"/>
                <a:gd name="T5" fmla="*/ 0 h 55"/>
                <a:gd name="T6" fmla="*/ 0 w 54"/>
                <a:gd name="T7" fmla="*/ 0 h 55"/>
                <a:gd name="T8" fmla="*/ 0 w 54"/>
                <a:gd name="T9" fmla="*/ 0 h 55"/>
                <a:gd name="T10" fmla="*/ 0 w 54"/>
                <a:gd name="T11" fmla="*/ 0 h 55"/>
                <a:gd name="T12" fmla="*/ 0 w 54"/>
                <a:gd name="T13" fmla="*/ 0 h 55"/>
                <a:gd name="T14" fmla="*/ 0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0 w 54"/>
                <a:gd name="T21" fmla="*/ 0 h 55"/>
                <a:gd name="T22" fmla="*/ 0 w 54"/>
                <a:gd name="T23" fmla="*/ 0 h 55"/>
                <a:gd name="T24" fmla="*/ 0 w 54"/>
                <a:gd name="T25" fmla="*/ 0 h 55"/>
                <a:gd name="T26" fmla="*/ 0 w 54"/>
                <a:gd name="T27" fmla="*/ 0 h 55"/>
                <a:gd name="T28" fmla="*/ 0 w 54"/>
                <a:gd name="T29" fmla="*/ 0 h 55"/>
                <a:gd name="T30" fmla="*/ 0 w 54"/>
                <a:gd name="T31" fmla="*/ 0 h 55"/>
                <a:gd name="T32" fmla="*/ 0 w 54"/>
                <a:gd name="T33" fmla="*/ 0 h 55"/>
                <a:gd name="T34" fmla="*/ 0 w 54"/>
                <a:gd name="T35" fmla="*/ 0 h 55"/>
                <a:gd name="T36" fmla="*/ 0 w 54"/>
                <a:gd name="T37" fmla="*/ 0 h 55"/>
                <a:gd name="T38" fmla="*/ 0 w 54"/>
                <a:gd name="T39" fmla="*/ 0 h 55"/>
                <a:gd name="T40" fmla="*/ 0 w 54"/>
                <a:gd name="T41" fmla="*/ 0 h 55"/>
                <a:gd name="T42" fmla="*/ 0 w 54"/>
                <a:gd name="T43" fmla="*/ 0 h 55"/>
                <a:gd name="T44" fmla="*/ 0 w 54"/>
                <a:gd name="T45" fmla="*/ 0 h 55"/>
                <a:gd name="T46" fmla="*/ 0 w 54"/>
                <a:gd name="T47" fmla="*/ 0 h 55"/>
                <a:gd name="T48" fmla="*/ 0 w 54"/>
                <a:gd name="T49" fmla="*/ 0 h 55"/>
                <a:gd name="T50" fmla="*/ 0 w 54"/>
                <a:gd name="T51" fmla="*/ 0 h 55"/>
                <a:gd name="T52" fmla="*/ 0 w 54"/>
                <a:gd name="T53" fmla="*/ 0 h 55"/>
                <a:gd name="T54" fmla="*/ 0 w 54"/>
                <a:gd name="T55" fmla="*/ 0 h 55"/>
                <a:gd name="T56" fmla="*/ 0 w 54"/>
                <a:gd name="T57" fmla="*/ 0 h 55"/>
                <a:gd name="T58" fmla="*/ 0 w 54"/>
                <a:gd name="T59" fmla="*/ 0 h 55"/>
                <a:gd name="T60" fmla="*/ 0 w 54"/>
                <a:gd name="T61" fmla="*/ 0 h 55"/>
                <a:gd name="T62" fmla="*/ 0 w 54"/>
                <a:gd name="T63" fmla="*/ 0 h 55"/>
                <a:gd name="T64" fmla="*/ 0 w 54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55"/>
                <a:gd name="T101" fmla="*/ 54 w 54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55">
                  <a:moveTo>
                    <a:pt x="27" y="0"/>
                  </a:moveTo>
                  <a:lnTo>
                    <a:pt x="33" y="1"/>
                  </a:lnTo>
                  <a:lnTo>
                    <a:pt x="38" y="2"/>
                  </a:lnTo>
                  <a:lnTo>
                    <a:pt x="42" y="5"/>
                  </a:lnTo>
                  <a:lnTo>
                    <a:pt x="46" y="8"/>
                  </a:lnTo>
                  <a:lnTo>
                    <a:pt x="50" y="13"/>
                  </a:lnTo>
                  <a:lnTo>
                    <a:pt x="52" y="17"/>
                  </a:lnTo>
                  <a:lnTo>
                    <a:pt x="54" y="22"/>
                  </a:lnTo>
                  <a:lnTo>
                    <a:pt x="54" y="28"/>
                  </a:lnTo>
                  <a:lnTo>
                    <a:pt x="54" y="33"/>
                  </a:lnTo>
                  <a:lnTo>
                    <a:pt x="52" y="38"/>
                  </a:lnTo>
                  <a:lnTo>
                    <a:pt x="50" y="42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38" y="52"/>
                  </a:lnTo>
                  <a:lnTo>
                    <a:pt x="33" y="54"/>
                  </a:lnTo>
                  <a:lnTo>
                    <a:pt x="27" y="55"/>
                  </a:lnTo>
                  <a:lnTo>
                    <a:pt x="21" y="54"/>
                  </a:lnTo>
                  <a:lnTo>
                    <a:pt x="16" y="52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2" y="17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67"/>
            <p:cNvSpPr>
              <a:spLocks noEditPoints="1"/>
            </p:cNvSpPr>
            <p:nvPr/>
          </p:nvSpPr>
          <p:spPr bwMode="auto">
            <a:xfrm>
              <a:off x="5757" y="1726"/>
              <a:ext cx="13" cy="12"/>
            </a:xfrm>
            <a:custGeom>
              <a:avLst/>
              <a:gdLst>
                <a:gd name="T0" fmla="*/ 0 w 74"/>
                <a:gd name="T1" fmla="*/ 0 h 75"/>
                <a:gd name="T2" fmla="*/ 0 w 74"/>
                <a:gd name="T3" fmla="*/ 0 h 75"/>
                <a:gd name="T4" fmla="*/ 0 w 74"/>
                <a:gd name="T5" fmla="*/ 0 h 75"/>
                <a:gd name="T6" fmla="*/ 0 w 74"/>
                <a:gd name="T7" fmla="*/ 0 h 75"/>
                <a:gd name="T8" fmla="*/ 0 w 74"/>
                <a:gd name="T9" fmla="*/ 0 h 75"/>
                <a:gd name="T10" fmla="*/ 0 w 74"/>
                <a:gd name="T11" fmla="*/ 0 h 75"/>
                <a:gd name="T12" fmla="*/ 0 w 74"/>
                <a:gd name="T13" fmla="*/ 0 h 75"/>
                <a:gd name="T14" fmla="*/ 0 w 74"/>
                <a:gd name="T15" fmla="*/ 0 h 75"/>
                <a:gd name="T16" fmla="*/ 0 w 74"/>
                <a:gd name="T17" fmla="*/ 0 h 75"/>
                <a:gd name="T18" fmla="*/ 0 w 74"/>
                <a:gd name="T19" fmla="*/ 0 h 75"/>
                <a:gd name="T20" fmla="*/ 0 w 74"/>
                <a:gd name="T21" fmla="*/ 0 h 75"/>
                <a:gd name="T22" fmla="*/ 0 w 74"/>
                <a:gd name="T23" fmla="*/ 0 h 75"/>
                <a:gd name="T24" fmla="*/ 0 w 74"/>
                <a:gd name="T25" fmla="*/ 0 h 75"/>
                <a:gd name="T26" fmla="*/ 0 w 74"/>
                <a:gd name="T27" fmla="*/ 0 h 75"/>
                <a:gd name="T28" fmla="*/ 0 w 74"/>
                <a:gd name="T29" fmla="*/ 0 h 75"/>
                <a:gd name="T30" fmla="*/ 0 w 74"/>
                <a:gd name="T31" fmla="*/ 0 h 75"/>
                <a:gd name="T32" fmla="*/ 0 w 74"/>
                <a:gd name="T33" fmla="*/ 0 h 75"/>
                <a:gd name="T34" fmla="*/ 0 w 74"/>
                <a:gd name="T35" fmla="*/ 0 h 75"/>
                <a:gd name="T36" fmla="*/ 0 w 74"/>
                <a:gd name="T37" fmla="*/ 0 h 75"/>
                <a:gd name="T38" fmla="*/ 0 w 74"/>
                <a:gd name="T39" fmla="*/ 0 h 75"/>
                <a:gd name="T40" fmla="*/ 0 w 74"/>
                <a:gd name="T41" fmla="*/ 0 h 75"/>
                <a:gd name="T42" fmla="*/ 0 w 74"/>
                <a:gd name="T43" fmla="*/ 0 h 75"/>
                <a:gd name="T44" fmla="*/ 0 w 74"/>
                <a:gd name="T45" fmla="*/ 0 h 75"/>
                <a:gd name="T46" fmla="*/ 0 w 74"/>
                <a:gd name="T47" fmla="*/ 0 h 75"/>
                <a:gd name="T48" fmla="*/ 0 w 74"/>
                <a:gd name="T49" fmla="*/ 0 h 75"/>
                <a:gd name="T50" fmla="*/ 0 w 74"/>
                <a:gd name="T51" fmla="*/ 0 h 75"/>
                <a:gd name="T52" fmla="*/ 0 w 74"/>
                <a:gd name="T53" fmla="*/ 0 h 75"/>
                <a:gd name="T54" fmla="*/ 0 w 74"/>
                <a:gd name="T55" fmla="*/ 0 h 75"/>
                <a:gd name="T56" fmla="*/ 0 w 74"/>
                <a:gd name="T57" fmla="*/ 0 h 75"/>
                <a:gd name="T58" fmla="*/ 0 w 74"/>
                <a:gd name="T59" fmla="*/ 0 h 75"/>
                <a:gd name="T60" fmla="*/ 0 w 74"/>
                <a:gd name="T61" fmla="*/ 0 h 75"/>
                <a:gd name="T62" fmla="*/ 0 w 74"/>
                <a:gd name="T63" fmla="*/ 0 h 75"/>
                <a:gd name="T64" fmla="*/ 0 w 74"/>
                <a:gd name="T65" fmla="*/ 0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75"/>
                <a:gd name="T101" fmla="*/ 74 w 74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75">
                  <a:moveTo>
                    <a:pt x="37" y="0"/>
                  </a:moveTo>
                  <a:lnTo>
                    <a:pt x="45" y="1"/>
                  </a:lnTo>
                  <a:lnTo>
                    <a:pt x="52" y="3"/>
                  </a:lnTo>
                  <a:lnTo>
                    <a:pt x="58" y="6"/>
                  </a:lnTo>
                  <a:lnTo>
                    <a:pt x="63" y="11"/>
                  </a:lnTo>
                  <a:lnTo>
                    <a:pt x="68" y="16"/>
                  </a:lnTo>
                  <a:lnTo>
                    <a:pt x="71" y="23"/>
                  </a:lnTo>
                  <a:lnTo>
                    <a:pt x="73" y="30"/>
                  </a:lnTo>
                  <a:lnTo>
                    <a:pt x="74" y="38"/>
                  </a:lnTo>
                  <a:lnTo>
                    <a:pt x="73" y="45"/>
                  </a:lnTo>
                  <a:lnTo>
                    <a:pt x="71" y="52"/>
                  </a:lnTo>
                  <a:lnTo>
                    <a:pt x="68" y="58"/>
                  </a:lnTo>
                  <a:lnTo>
                    <a:pt x="63" y="64"/>
                  </a:lnTo>
                  <a:lnTo>
                    <a:pt x="58" y="69"/>
                  </a:lnTo>
                  <a:lnTo>
                    <a:pt x="52" y="72"/>
                  </a:lnTo>
                  <a:lnTo>
                    <a:pt x="45" y="74"/>
                  </a:lnTo>
                  <a:lnTo>
                    <a:pt x="37" y="75"/>
                  </a:lnTo>
                  <a:lnTo>
                    <a:pt x="29" y="74"/>
                  </a:lnTo>
                  <a:lnTo>
                    <a:pt x="23" y="72"/>
                  </a:lnTo>
                  <a:lnTo>
                    <a:pt x="16" y="69"/>
                  </a:lnTo>
                  <a:lnTo>
                    <a:pt x="11" y="64"/>
                  </a:lnTo>
                  <a:lnTo>
                    <a:pt x="7" y="58"/>
                  </a:lnTo>
                  <a:lnTo>
                    <a:pt x="3" y="52"/>
                  </a:lnTo>
                  <a:lnTo>
                    <a:pt x="1" y="45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1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37" y="0"/>
                  </a:lnTo>
                  <a:close/>
                  <a:moveTo>
                    <a:pt x="37" y="10"/>
                  </a:moveTo>
                  <a:lnTo>
                    <a:pt x="43" y="11"/>
                  </a:lnTo>
                  <a:lnTo>
                    <a:pt x="48" y="12"/>
                  </a:lnTo>
                  <a:lnTo>
                    <a:pt x="52" y="15"/>
                  </a:lnTo>
                  <a:lnTo>
                    <a:pt x="56" y="18"/>
                  </a:lnTo>
                  <a:lnTo>
                    <a:pt x="60" y="23"/>
                  </a:lnTo>
                  <a:lnTo>
                    <a:pt x="62" y="27"/>
                  </a:lnTo>
                  <a:lnTo>
                    <a:pt x="64" y="32"/>
                  </a:lnTo>
                  <a:lnTo>
                    <a:pt x="64" y="38"/>
                  </a:lnTo>
                  <a:lnTo>
                    <a:pt x="64" y="43"/>
                  </a:lnTo>
                  <a:lnTo>
                    <a:pt x="62" y="48"/>
                  </a:lnTo>
                  <a:lnTo>
                    <a:pt x="60" y="52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48" y="62"/>
                  </a:lnTo>
                  <a:lnTo>
                    <a:pt x="43" y="64"/>
                  </a:lnTo>
                  <a:lnTo>
                    <a:pt x="37" y="65"/>
                  </a:lnTo>
                  <a:lnTo>
                    <a:pt x="31" y="64"/>
                  </a:lnTo>
                  <a:lnTo>
                    <a:pt x="26" y="62"/>
                  </a:lnTo>
                  <a:lnTo>
                    <a:pt x="22" y="59"/>
                  </a:lnTo>
                  <a:lnTo>
                    <a:pt x="18" y="56"/>
                  </a:lnTo>
                  <a:lnTo>
                    <a:pt x="15" y="52"/>
                  </a:lnTo>
                  <a:lnTo>
                    <a:pt x="12" y="48"/>
                  </a:lnTo>
                  <a:lnTo>
                    <a:pt x="11" y="43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7"/>
                  </a:lnTo>
                  <a:lnTo>
                    <a:pt x="15" y="23"/>
                  </a:lnTo>
                  <a:lnTo>
                    <a:pt x="18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1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68"/>
            <p:cNvSpPr>
              <a:spLocks/>
            </p:cNvSpPr>
            <p:nvPr/>
          </p:nvSpPr>
          <p:spPr bwMode="auto">
            <a:xfrm>
              <a:off x="5551" y="1639"/>
              <a:ext cx="216" cy="302"/>
            </a:xfrm>
            <a:custGeom>
              <a:avLst/>
              <a:gdLst>
                <a:gd name="T0" fmla="*/ 0 w 1297"/>
                <a:gd name="T1" fmla="*/ 0 h 1812"/>
                <a:gd name="T2" fmla="*/ 0 w 1297"/>
                <a:gd name="T3" fmla="*/ 0 h 1812"/>
                <a:gd name="T4" fmla="*/ 0 w 1297"/>
                <a:gd name="T5" fmla="*/ 0 h 1812"/>
                <a:gd name="T6" fmla="*/ 0 w 1297"/>
                <a:gd name="T7" fmla="*/ 0 h 1812"/>
                <a:gd name="T8" fmla="*/ 0 w 1297"/>
                <a:gd name="T9" fmla="*/ 0 h 1812"/>
                <a:gd name="T10" fmla="*/ 0 w 1297"/>
                <a:gd name="T11" fmla="*/ 0 h 1812"/>
                <a:gd name="T12" fmla="*/ 0 w 1297"/>
                <a:gd name="T13" fmla="*/ 0 h 1812"/>
                <a:gd name="T14" fmla="*/ 0 w 1297"/>
                <a:gd name="T15" fmla="*/ 0 h 1812"/>
                <a:gd name="T16" fmla="*/ 0 w 1297"/>
                <a:gd name="T17" fmla="*/ 0 h 1812"/>
                <a:gd name="T18" fmla="*/ 0 w 1297"/>
                <a:gd name="T19" fmla="*/ 0 h 1812"/>
                <a:gd name="T20" fmla="*/ 0 w 1297"/>
                <a:gd name="T21" fmla="*/ 0 h 1812"/>
                <a:gd name="T22" fmla="*/ 0 w 1297"/>
                <a:gd name="T23" fmla="*/ 0 h 1812"/>
                <a:gd name="T24" fmla="*/ 0 w 1297"/>
                <a:gd name="T25" fmla="*/ 0 h 1812"/>
                <a:gd name="T26" fmla="*/ 0 w 1297"/>
                <a:gd name="T27" fmla="*/ 0 h 1812"/>
                <a:gd name="T28" fmla="*/ 0 w 1297"/>
                <a:gd name="T29" fmla="*/ 0 h 1812"/>
                <a:gd name="T30" fmla="*/ 0 w 1297"/>
                <a:gd name="T31" fmla="*/ 0 h 1812"/>
                <a:gd name="T32" fmla="*/ 0 w 1297"/>
                <a:gd name="T33" fmla="*/ 0 h 1812"/>
                <a:gd name="T34" fmla="*/ 0 w 1297"/>
                <a:gd name="T35" fmla="*/ 0 h 1812"/>
                <a:gd name="T36" fmla="*/ 0 w 1297"/>
                <a:gd name="T37" fmla="*/ 0 h 1812"/>
                <a:gd name="T38" fmla="*/ 0 w 1297"/>
                <a:gd name="T39" fmla="*/ 0 h 1812"/>
                <a:gd name="T40" fmla="*/ 0 w 1297"/>
                <a:gd name="T41" fmla="*/ 0 h 1812"/>
                <a:gd name="T42" fmla="*/ 0 w 1297"/>
                <a:gd name="T43" fmla="*/ 0 h 1812"/>
                <a:gd name="T44" fmla="*/ 0 w 1297"/>
                <a:gd name="T45" fmla="*/ 0 h 1812"/>
                <a:gd name="T46" fmla="*/ 0 w 1297"/>
                <a:gd name="T47" fmla="*/ 0 h 1812"/>
                <a:gd name="T48" fmla="*/ 0 w 1297"/>
                <a:gd name="T49" fmla="*/ 0 h 1812"/>
                <a:gd name="T50" fmla="*/ 0 w 1297"/>
                <a:gd name="T51" fmla="*/ 0 h 1812"/>
                <a:gd name="T52" fmla="*/ 0 w 1297"/>
                <a:gd name="T53" fmla="*/ 0 h 1812"/>
                <a:gd name="T54" fmla="*/ 0 w 1297"/>
                <a:gd name="T55" fmla="*/ 0 h 1812"/>
                <a:gd name="T56" fmla="*/ 0 w 1297"/>
                <a:gd name="T57" fmla="*/ 0 h 1812"/>
                <a:gd name="T58" fmla="*/ 0 w 1297"/>
                <a:gd name="T59" fmla="*/ 0 h 1812"/>
                <a:gd name="T60" fmla="*/ 0 w 1297"/>
                <a:gd name="T61" fmla="*/ 0 h 1812"/>
                <a:gd name="T62" fmla="*/ 0 w 1297"/>
                <a:gd name="T63" fmla="*/ 0 h 1812"/>
                <a:gd name="T64" fmla="*/ 0 w 1297"/>
                <a:gd name="T65" fmla="*/ 0 h 18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7"/>
                <a:gd name="T100" fmla="*/ 0 h 1812"/>
                <a:gd name="T101" fmla="*/ 1297 w 1297"/>
                <a:gd name="T102" fmla="*/ 1812 h 18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7" h="1812">
                  <a:moveTo>
                    <a:pt x="263" y="0"/>
                  </a:moveTo>
                  <a:lnTo>
                    <a:pt x="1173" y="533"/>
                  </a:lnTo>
                  <a:lnTo>
                    <a:pt x="1135" y="555"/>
                  </a:lnTo>
                  <a:lnTo>
                    <a:pt x="1097" y="578"/>
                  </a:lnTo>
                  <a:lnTo>
                    <a:pt x="1061" y="606"/>
                  </a:lnTo>
                  <a:lnTo>
                    <a:pt x="1026" y="635"/>
                  </a:lnTo>
                  <a:lnTo>
                    <a:pt x="993" y="667"/>
                  </a:lnTo>
                  <a:lnTo>
                    <a:pt x="960" y="701"/>
                  </a:lnTo>
                  <a:lnTo>
                    <a:pt x="930" y="738"/>
                  </a:lnTo>
                  <a:lnTo>
                    <a:pt x="901" y="777"/>
                  </a:lnTo>
                  <a:lnTo>
                    <a:pt x="875" y="817"/>
                  </a:lnTo>
                  <a:lnTo>
                    <a:pt x="851" y="859"/>
                  </a:lnTo>
                  <a:lnTo>
                    <a:pt x="830" y="902"/>
                  </a:lnTo>
                  <a:lnTo>
                    <a:pt x="810" y="947"/>
                  </a:lnTo>
                  <a:lnTo>
                    <a:pt x="795" y="993"/>
                  </a:lnTo>
                  <a:lnTo>
                    <a:pt x="782" y="1039"/>
                  </a:lnTo>
                  <a:lnTo>
                    <a:pt x="772" y="1086"/>
                  </a:lnTo>
                  <a:lnTo>
                    <a:pt x="766" y="1134"/>
                  </a:lnTo>
                  <a:lnTo>
                    <a:pt x="763" y="1181"/>
                  </a:lnTo>
                  <a:lnTo>
                    <a:pt x="765" y="1229"/>
                  </a:lnTo>
                  <a:lnTo>
                    <a:pt x="770" y="1278"/>
                  </a:lnTo>
                  <a:lnTo>
                    <a:pt x="780" y="1326"/>
                  </a:lnTo>
                  <a:lnTo>
                    <a:pt x="794" y="1373"/>
                  </a:lnTo>
                  <a:lnTo>
                    <a:pt x="813" y="1420"/>
                  </a:lnTo>
                  <a:lnTo>
                    <a:pt x="837" y="1466"/>
                  </a:lnTo>
                  <a:lnTo>
                    <a:pt x="865" y="1510"/>
                  </a:lnTo>
                  <a:lnTo>
                    <a:pt x="898" y="1554"/>
                  </a:lnTo>
                  <a:lnTo>
                    <a:pt x="938" y="1597"/>
                  </a:lnTo>
                  <a:lnTo>
                    <a:pt x="982" y="1638"/>
                  </a:lnTo>
                  <a:lnTo>
                    <a:pt x="1034" y="1677"/>
                  </a:lnTo>
                  <a:lnTo>
                    <a:pt x="1090" y="1714"/>
                  </a:lnTo>
                  <a:lnTo>
                    <a:pt x="1152" y="1750"/>
                  </a:lnTo>
                  <a:lnTo>
                    <a:pt x="1222" y="1782"/>
                  </a:lnTo>
                  <a:lnTo>
                    <a:pt x="1297" y="1812"/>
                  </a:lnTo>
                  <a:lnTo>
                    <a:pt x="1217" y="1805"/>
                  </a:lnTo>
                  <a:lnTo>
                    <a:pt x="1136" y="1793"/>
                  </a:lnTo>
                  <a:lnTo>
                    <a:pt x="1056" y="1774"/>
                  </a:lnTo>
                  <a:lnTo>
                    <a:pt x="977" y="1753"/>
                  </a:lnTo>
                  <a:lnTo>
                    <a:pt x="898" y="1725"/>
                  </a:lnTo>
                  <a:lnTo>
                    <a:pt x="822" y="1694"/>
                  </a:lnTo>
                  <a:lnTo>
                    <a:pt x="746" y="1658"/>
                  </a:lnTo>
                  <a:lnTo>
                    <a:pt x="672" y="1619"/>
                  </a:lnTo>
                  <a:lnTo>
                    <a:pt x="601" y="1576"/>
                  </a:lnTo>
                  <a:lnTo>
                    <a:pt x="532" y="1528"/>
                  </a:lnTo>
                  <a:lnTo>
                    <a:pt x="466" y="1478"/>
                  </a:lnTo>
                  <a:lnTo>
                    <a:pt x="403" y="1425"/>
                  </a:lnTo>
                  <a:lnTo>
                    <a:pt x="343" y="1369"/>
                  </a:lnTo>
                  <a:lnTo>
                    <a:pt x="288" y="1309"/>
                  </a:lnTo>
                  <a:lnTo>
                    <a:pt x="236" y="1247"/>
                  </a:lnTo>
                  <a:lnTo>
                    <a:pt x="188" y="1183"/>
                  </a:lnTo>
                  <a:lnTo>
                    <a:pt x="145" y="1117"/>
                  </a:lnTo>
                  <a:lnTo>
                    <a:pt x="108" y="1048"/>
                  </a:lnTo>
                  <a:lnTo>
                    <a:pt x="75" y="979"/>
                  </a:lnTo>
                  <a:lnTo>
                    <a:pt x="47" y="907"/>
                  </a:lnTo>
                  <a:lnTo>
                    <a:pt x="26" y="834"/>
                  </a:lnTo>
                  <a:lnTo>
                    <a:pt x="10" y="760"/>
                  </a:lnTo>
                  <a:lnTo>
                    <a:pt x="2" y="685"/>
                  </a:lnTo>
                  <a:lnTo>
                    <a:pt x="0" y="609"/>
                  </a:lnTo>
                  <a:lnTo>
                    <a:pt x="5" y="532"/>
                  </a:lnTo>
                  <a:lnTo>
                    <a:pt x="17" y="456"/>
                  </a:lnTo>
                  <a:lnTo>
                    <a:pt x="37" y="379"/>
                  </a:lnTo>
                  <a:lnTo>
                    <a:pt x="66" y="302"/>
                  </a:lnTo>
                  <a:lnTo>
                    <a:pt x="101" y="226"/>
                  </a:lnTo>
                  <a:lnTo>
                    <a:pt x="146" y="149"/>
                  </a:lnTo>
                  <a:lnTo>
                    <a:pt x="201" y="7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69"/>
            <p:cNvSpPr>
              <a:spLocks noEditPoints="1"/>
            </p:cNvSpPr>
            <p:nvPr/>
          </p:nvSpPr>
          <p:spPr bwMode="auto">
            <a:xfrm>
              <a:off x="5550" y="1637"/>
              <a:ext cx="219" cy="305"/>
            </a:xfrm>
            <a:custGeom>
              <a:avLst/>
              <a:gdLst>
                <a:gd name="T0" fmla="*/ 0 w 1313"/>
                <a:gd name="T1" fmla="*/ 0 h 1830"/>
                <a:gd name="T2" fmla="*/ 0 w 1313"/>
                <a:gd name="T3" fmla="*/ 0 h 1830"/>
                <a:gd name="T4" fmla="*/ 0 w 1313"/>
                <a:gd name="T5" fmla="*/ 0 h 1830"/>
                <a:gd name="T6" fmla="*/ 0 w 1313"/>
                <a:gd name="T7" fmla="*/ 0 h 1830"/>
                <a:gd name="T8" fmla="*/ 0 w 1313"/>
                <a:gd name="T9" fmla="*/ 0 h 1830"/>
                <a:gd name="T10" fmla="*/ 0 w 1313"/>
                <a:gd name="T11" fmla="*/ 0 h 1830"/>
                <a:gd name="T12" fmla="*/ 0 w 1313"/>
                <a:gd name="T13" fmla="*/ 0 h 1830"/>
                <a:gd name="T14" fmla="*/ 0 w 1313"/>
                <a:gd name="T15" fmla="*/ 0 h 1830"/>
                <a:gd name="T16" fmla="*/ 0 w 1313"/>
                <a:gd name="T17" fmla="*/ 0 h 1830"/>
                <a:gd name="T18" fmla="*/ 0 w 1313"/>
                <a:gd name="T19" fmla="*/ 0 h 1830"/>
                <a:gd name="T20" fmla="*/ 0 w 1313"/>
                <a:gd name="T21" fmla="*/ 0 h 1830"/>
                <a:gd name="T22" fmla="*/ 0 w 1313"/>
                <a:gd name="T23" fmla="*/ 0 h 1830"/>
                <a:gd name="T24" fmla="*/ 0 w 1313"/>
                <a:gd name="T25" fmla="*/ 0 h 1830"/>
                <a:gd name="T26" fmla="*/ 0 w 1313"/>
                <a:gd name="T27" fmla="*/ 0 h 1830"/>
                <a:gd name="T28" fmla="*/ 0 w 1313"/>
                <a:gd name="T29" fmla="*/ 0 h 1830"/>
                <a:gd name="T30" fmla="*/ 0 w 1313"/>
                <a:gd name="T31" fmla="*/ 0 h 1830"/>
                <a:gd name="T32" fmla="*/ 0 w 1313"/>
                <a:gd name="T33" fmla="*/ 0 h 1830"/>
                <a:gd name="T34" fmla="*/ 0 w 1313"/>
                <a:gd name="T35" fmla="*/ 0 h 1830"/>
                <a:gd name="T36" fmla="*/ 0 w 1313"/>
                <a:gd name="T37" fmla="*/ 0 h 1830"/>
                <a:gd name="T38" fmla="*/ 0 w 1313"/>
                <a:gd name="T39" fmla="*/ 0 h 1830"/>
                <a:gd name="T40" fmla="*/ 0 w 1313"/>
                <a:gd name="T41" fmla="*/ 0 h 1830"/>
                <a:gd name="T42" fmla="*/ 0 w 1313"/>
                <a:gd name="T43" fmla="*/ 0 h 1830"/>
                <a:gd name="T44" fmla="*/ 0 w 1313"/>
                <a:gd name="T45" fmla="*/ 0 h 1830"/>
                <a:gd name="T46" fmla="*/ 0 w 1313"/>
                <a:gd name="T47" fmla="*/ 0 h 1830"/>
                <a:gd name="T48" fmla="*/ 0 w 1313"/>
                <a:gd name="T49" fmla="*/ 0 h 1830"/>
                <a:gd name="T50" fmla="*/ 0 w 1313"/>
                <a:gd name="T51" fmla="*/ 0 h 1830"/>
                <a:gd name="T52" fmla="*/ 0 w 1313"/>
                <a:gd name="T53" fmla="*/ 0 h 1830"/>
                <a:gd name="T54" fmla="*/ 0 w 1313"/>
                <a:gd name="T55" fmla="*/ 0 h 1830"/>
                <a:gd name="T56" fmla="*/ 0 w 1313"/>
                <a:gd name="T57" fmla="*/ 0 h 1830"/>
                <a:gd name="T58" fmla="*/ 0 w 1313"/>
                <a:gd name="T59" fmla="*/ 0 h 1830"/>
                <a:gd name="T60" fmla="*/ 0 w 1313"/>
                <a:gd name="T61" fmla="*/ 0 h 1830"/>
                <a:gd name="T62" fmla="*/ 0 w 1313"/>
                <a:gd name="T63" fmla="*/ 0 h 1830"/>
                <a:gd name="T64" fmla="*/ 0 w 1313"/>
                <a:gd name="T65" fmla="*/ 0 h 1830"/>
                <a:gd name="T66" fmla="*/ 0 w 1313"/>
                <a:gd name="T67" fmla="*/ 0 h 1830"/>
                <a:gd name="T68" fmla="*/ 0 w 1313"/>
                <a:gd name="T69" fmla="*/ 0 h 1830"/>
                <a:gd name="T70" fmla="*/ 0 w 1313"/>
                <a:gd name="T71" fmla="*/ 0 h 1830"/>
                <a:gd name="T72" fmla="*/ 0 w 1313"/>
                <a:gd name="T73" fmla="*/ 0 h 1830"/>
                <a:gd name="T74" fmla="*/ 0 w 1313"/>
                <a:gd name="T75" fmla="*/ 0 h 1830"/>
                <a:gd name="T76" fmla="*/ 0 w 1313"/>
                <a:gd name="T77" fmla="*/ 0 h 1830"/>
                <a:gd name="T78" fmla="*/ 0 w 1313"/>
                <a:gd name="T79" fmla="*/ 0 h 1830"/>
                <a:gd name="T80" fmla="*/ 0 w 1313"/>
                <a:gd name="T81" fmla="*/ 0 h 1830"/>
                <a:gd name="T82" fmla="*/ 0 w 1313"/>
                <a:gd name="T83" fmla="*/ 0 h 1830"/>
                <a:gd name="T84" fmla="*/ 0 w 1313"/>
                <a:gd name="T85" fmla="*/ 0 h 1830"/>
                <a:gd name="T86" fmla="*/ 0 w 1313"/>
                <a:gd name="T87" fmla="*/ 0 h 1830"/>
                <a:gd name="T88" fmla="*/ 0 w 1313"/>
                <a:gd name="T89" fmla="*/ 0 h 1830"/>
                <a:gd name="T90" fmla="*/ 0 w 1313"/>
                <a:gd name="T91" fmla="*/ 0 h 1830"/>
                <a:gd name="T92" fmla="*/ 0 w 1313"/>
                <a:gd name="T93" fmla="*/ 0 h 1830"/>
                <a:gd name="T94" fmla="*/ 0 w 1313"/>
                <a:gd name="T95" fmla="*/ 0 h 1830"/>
                <a:gd name="T96" fmla="*/ 0 w 1313"/>
                <a:gd name="T97" fmla="*/ 0 h 1830"/>
                <a:gd name="T98" fmla="*/ 0 w 1313"/>
                <a:gd name="T99" fmla="*/ 0 h 1830"/>
                <a:gd name="T100" fmla="*/ 0 w 1313"/>
                <a:gd name="T101" fmla="*/ 0 h 1830"/>
                <a:gd name="T102" fmla="*/ 0 w 1313"/>
                <a:gd name="T103" fmla="*/ 0 h 1830"/>
                <a:gd name="T104" fmla="*/ 0 w 1313"/>
                <a:gd name="T105" fmla="*/ 0 h 18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13"/>
                <a:gd name="T160" fmla="*/ 0 h 1830"/>
                <a:gd name="T161" fmla="*/ 1313 w 1313"/>
                <a:gd name="T162" fmla="*/ 1830 h 18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13" h="1830">
                  <a:moveTo>
                    <a:pt x="275" y="3"/>
                  </a:moveTo>
                  <a:lnTo>
                    <a:pt x="1184" y="537"/>
                  </a:lnTo>
                  <a:lnTo>
                    <a:pt x="1196" y="544"/>
                  </a:lnTo>
                  <a:lnTo>
                    <a:pt x="1184" y="551"/>
                  </a:lnTo>
                  <a:lnTo>
                    <a:pt x="1155" y="566"/>
                  </a:lnTo>
                  <a:lnTo>
                    <a:pt x="1127" y="583"/>
                  </a:lnTo>
                  <a:lnTo>
                    <a:pt x="1099" y="603"/>
                  </a:lnTo>
                  <a:lnTo>
                    <a:pt x="1071" y="623"/>
                  </a:lnTo>
                  <a:lnTo>
                    <a:pt x="1045" y="646"/>
                  </a:lnTo>
                  <a:lnTo>
                    <a:pt x="1019" y="669"/>
                  </a:lnTo>
                  <a:lnTo>
                    <a:pt x="994" y="695"/>
                  </a:lnTo>
                  <a:lnTo>
                    <a:pt x="970" y="720"/>
                  </a:lnTo>
                  <a:lnTo>
                    <a:pt x="947" y="748"/>
                  </a:lnTo>
                  <a:lnTo>
                    <a:pt x="925" y="778"/>
                  </a:lnTo>
                  <a:lnTo>
                    <a:pt x="904" y="807"/>
                  </a:lnTo>
                  <a:lnTo>
                    <a:pt x="885" y="838"/>
                  </a:lnTo>
                  <a:lnTo>
                    <a:pt x="866" y="870"/>
                  </a:lnTo>
                  <a:lnTo>
                    <a:pt x="850" y="903"/>
                  </a:lnTo>
                  <a:lnTo>
                    <a:pt x="835" y="936"/>
                  </a:lnTo>
                  <a:lnTo>
                    <a:pt x="821" y="970"/>
                  </a:lnTo>
                  <a:lnTo>
                    <a:pt x="811" y="999"/>
                  </a:lnTo>
                  <a:lnTo>
                    <a:pt x="803" y="1028"/>
                  </a:lnTo>
                  <a:lnTo>
                    <a:pt x="796" y="1057"/>
                  </a:lnTo>
                  <a:lnTo>
                    <a:pt x="790" y="1087"/>
                  </a:lnTo>
                  <a:lnTo>
                    <a:pt x="784" y="1118"/>
                  </a:lnTo>
                  <a:lnTo>
                    <a:pt x="781" y="1147"/>
                  </a:lnTo>
                  <a:lnTo>
                    <a:pt x="779" y="1177"/>
                  </a:lnTo>
                  <a:lnTo>
                    <a:pt x="779" y="1208"/>
                  </a:lnTo>
                  <a:lnTo>
                    <a:pt x="780" y="1238"/>
                  </a:lnTo>
                  <a:lnTo>
                    <a:pt x="783" y="1268"/>
                  </a:lnTo>
                  <a:lnTo>
                    <a:pt x="788" y="1299"/>
                  </a:lnTo>
                  <a:lnTo>
                    <a:pt x="794" y="1329"/>
                  </a:lnTo>
                  <a:lnTo>
                    <a:pt x="802" y="1358"/>
                  </a:lnTo>
                  <a:lnTo>
                    <a:pt x="812" y="1388"/>
                  </a:lnTo>
                  <a:lnTo>
                    <a:pt x="823" y="1418"/>
                  </a:lnTo>
                  <a:lnTo>
                    <a:pt x="837" y="1446"/>
                  </a:lnTo>
                  <a:lnTo>
                    <a:pt x="852" y="1474"/>
                  </a:lnTo>
                  <a:lnTo>
                    <a:pt x="868" y="1501"/>
                  </a:lnTo>
                  <a:lnTo>
                    <a:pt x="887" y="1526"/>
                  </a:lnTo>
                  <a:lnTo>
                    <a:pt x="907" y="1553"/>
                  </a:lnTo>
                  <a:lnTo>
                    <a:pt x="930" y="1578"/>
                  </a:lnTo>
                  <a:lnTo>
                    <a:pt x="955" y="1603"/>
                  </a:lnTo>
                  <a:lnTo>
                    <a:pt x="980" y="1627"/>
                  </a:lnTo>
                  <a:lnTo>
                    <a:pt x="1009" y="1652"/>
                  </a:lnTo>
                  <a:lnTo>
                    <a:pt x="1040" y="1676"/>
                  </a:lnTo>
                  <a:lnTo>
                    <a:pt x="1072" y="1698"/>
                  </a:lnTo>
                  <a:lnTo>
                    <a:pt x="1106" y="1720"/>
                  </a:lnTo>
                  <a:lnTo>
                    <a:pt x="1143" y="1741"/>
                  </a:lnTo>
                  <a:lnTo>
                    <a:pt x="1183" y="1762"/>
                  </a:lnTo>
                  <a:lnTo>
                    <a:pt x="1224" y="1781"/>
                  </a:lnTo>
                  <a:lnTo>
                    <a:pt x="1267" y="1801"/>
                  </a:lnTo>
                  <a:lnTo>
                    <a:pt x="1313" y="1818"/>
                  </a:lnTo>
                  <a:lnTo>
                    <a:pt x="1305" y="1830"/>
                  </a:lnTo>
                  <a:lnTo>
                    <a:pt x="1274" y="1828"/>
                  </a:lnTo>
                  <a:lnTo>
                    <a:pt x="1243" y="1825"/>
                  </a:lnTo>
                  <a:lnTo>
                    <a:pt x="1213" y="1821"/>
                  </a:lnTo>
                  <a:lnTo>
                    <a:pt x="1182" y="1817"/>
                  </a:lnTo>
                  <a:lnTo>
                    <a:pt x="1151" y="1811"/>
                  </a:lnTo>
                  <a:lnTo>
                    <a:pt x="1120" y="1806"/>
                  </a:lnTo>
                  <a:lnTo>
                    <a:pt x="1090" y="1798"/>
                  </a:lnTo>
                  <a:lnTo>
                    <a:pt x="1059" y="1791"/>
                  </a:lnTo>
                  <a:lnTo>
                    <a:pt x="1029" y="1783"/>
                  </a:lnTo>
                  <a:lnTo>
                    <a:pt x="999" y="1774"/>
                  </a:lnTo>
                  <a:lnTo>
                    <a:pt x="969" y="1765"/>
                  </a:lnTo>
                  <a:lnTo>
                    <a:pt x="938" y="1754"/>
                  </a:lnTo>
                  <a:lnTo>
                    <a:pt x="908" y="1744"/>
                  </a:lnTo>
                  <a:lnTo>
                    <a:pt x="879" y="1733"/>
                  </a:lnTo>
                  <a:lnTo>
                    <a:pt x="850" y="1721"/>
                  </a:lnTo>
                  <a:lnTo>
                    <a:pt x="820" y="1708"/>
                  </a:lnTo>
                  <a:lnTo>
                    <a:pt x="792" y="1695"/>
                  </a:lnTo>
                  <a:lnTo>
                    <a:pt x="763" y="1681"/>
                  </a:lnTo>
                  <a:lnTo>
                    <a:pt x="734" y="1666"/>
                  </a:lnTo>
                  <a:lnTo>
                    <a:pt x="706" y="1651"/>
                  </a:lnTo>
                  <a:lnTo>
                    <a:pt x="678" y="1636"/>
                  </a:lnTo>
                  <a:lnTo>
                    <a:pt x="650" y="1620"/>
                  </a:lnTo>
                  <a:lnTo>
                    <a:pt x="624" y="1603"/>
                  </a:lnTo>
                  <a:lnTo>
                    <a:pt x="596" y="1587"/>
                  </a:lnTo>
                  <a:lnTo>
                    <a:pt x="570" y="1568"/>
                  </a:lnTo>
                  <a:lnTo>
                    <a:pt x="544" y="1551"/>
                  </a:lnTo>
                  <a:lnTo>
                    <a:pt x="518" y="1531"/>
                  </a:lnTo>
                  <a:lnTo>
                    <a:pt x="493" y="1513"/>
                  </a:lnTo>
                  <a:lnTo>
                    <a:pt x="468" y="1493"/>
                  </a:lnTo>
                  <a:lnTo>
                    <a:pt x="443" y="1473"/>
                  </a:lnTo>
                  <a:lnTo>
                    <a:pt x="420" y="1452"/>
                  </a:lnTo>
                  <a:lnTo>
                    <a:pt x="396" y="1431"/>
                  </a:lnTo>
                  <a:lnTo>
                    <a:pt x="373" y="1409"/>
                  </a:lnTo>
                  <a:lnTo>
                    <a:pt x="350" y="1388"/>
                  </a:lnTo>
                  <a:lnTo>
                    <a:pt x="328" y="1365"/>
                  </a:lnTo>
                  <a:lnTo>
                    <a:pt x="306" y="1343"/>
                  </a:lnTo>
                  <a:lnTo>
                    <a:pt x="286" y="1319"/>
                  </a:lnTo>
                  <a:lnTo>
                    <a:pt x="265" y="1296"/>
                  </a:lnTo>
                  <a:lnTo>
                    <a:pt x="246" y="1271"/>
                  </a:lnTo>
                  <a:lnTo>
                    <a:pt x="226" y="1248"/>
                  </a:lnTo>
                  <a:lnTo>
                    <a:pt x="208" y="1223"/>
                  </a:lnTo>
                  <a:lnTo>
                    <a:pt x="190" y="1198"/>
                  </a:lnTo>
                  <a:lnTo>
                    <a:pt x="173" y="1172"/>
                  </a:lnTo>
                  <a:lnTo>
                    <a:pt x="157" y="1146"/>
                  </a:lnTo>
                  <a:lnTo>
                    <a:pt x="141" y="1121"/>
                  </a:lnTo>
                  <a:lnTo>
                    <a:pt x="126" y="1094"/>
                  </a:lnTo>
                  <a:lnTo>
                    <a:pt x="111" y="1068"/>
                  </a:lnTo>
                  <a:lnTo>
                    <a:pt x="98" y="1041"/>
                  </a:lnTo>
                  <a:lnTo>
                    <a:pt x="86" y="1014"/>
                  </a:lnTo>
                  <a:lnTo>
                    <a:pt x="74" y="987"/>
                  </a:lnTo>
                  <a:lnTo>
                    <a:pt x="62" y="959"/>
                  </a:lnTo>
                  <a:lnTo>
                    <a:pt x="52" y="931"/>
                  </a:lnTo>
                  <a:lnTo>
                    <a:pt x="43" y="904"/>
                  </a:lnTo>
                  <a:lnTo>
                    <a:pt x="35" y="875"/>
                  </a:lnTo>
                  <a:lnTo>
                    <a:pt x="26" y="847"/>
                  </a:lnTo>
                  <a:lnTo>
                    <a:pt x="20" y="819"/>
                  </a:lnTo>
                  <a:lnTo>
                    <a:pt x="14" y="790"/>
                  </a:lnTo>
                  <a:lnTo>
                    <a:pt x="10" y="761"/>
                  </a:lnTo>
                  <a:lnTo>
                    <a:pt x="6" y="732"/>
                  </a:lnTo>
                  <a:lnTo>
                    <a:pt x="3" y="703"/>
                  </a:lnTo>
                  <a:lnTo>
                    <a:pt x="1" y="673"/>
                  </a:lnTo>
                  <a:lnTo>
                    <a:pt x="0" y="645"/>
                  </a:lnTo>
                  <a:lnTo>
                    <a:pt x="1" y="615"/>
                  </a:lnTo>
                  <a:lnTo>
                    <a:pt x="2" y="585"/>
                  </a:lnTo>
                  <a:lnTo>
                    <a:pt x="5" y="549"/>
                  </a:lnTo>
                  <a:lnTo>
                    <a:pt x="9" y="513"/>
                  </a:lnTo>
                  <a:lnTo>
                    <a:pt x="15" y="476"/>
                  </a:lnTo>
                  <a:lnTo>
                    <a:pt x="23" y="439"/>
                  </a:lnTo>
                  <a:lnTo>
                    <a:pt x="34" y="403"/>
                  </a:lnTo>
                  <a:lnTo>
                    <a:pt x="45" y="366"/>
                  </a:lnTo>
                  <a:lnTo>
                    <a:pt x="58" y="329"/>
                  </a:lnTo>
                  <a:lnTo>
                    <a:pt x="74" y="293"/>
                  </a:lnTo>
                  <a:lnTo>
                    <a:pt x="91" y="257"/>
                  </a:lnTo>
                  <a:lnTo>
                    <a:pt x="109" y="220"/>
                  </a:lnTo>
                  <a:lnTo>
                    <a:pt x="131" y="184"/>
                  </a:lnTo>
                  <a:lnTo>
                    <a:pt x="153" y="147"/>
                  </a:lnTo>
                  <a:lnTo>
                    <a:pt x="179" y="111"/>
                  </a:lnTo>
                  <a:lnTo>
                    <a:pt x="206" y="75"/>
                  </a:lnTo>
                  <a:lnTo>
                    <a:pt x="234" y="40"/>
                  </a:lnTo>
                  <a:lnTo>
                    <a:pt x="266" y="5"/>
                  </a:lnTo>
                  <a:lnTo>
                    <a:pt x="270" y="0"/>
                  </a:lnTo>
                  <a:lnTo>
                    <a:pt x="275" y="3"/>
                  </a:lnTo>
                  <a:close/>
                  <a:moveTo>
                    <a:pt x="1166" y="543"/>
                  </a:moveTo>
                  <a:lnTo>
                    <a:pt x="273" y="19"/>
                  </a:lnTo>
                  <a:lnTo>
                    <a:pt x="243" y="54"/>
                  </a:lnTo>
                  <a:lnTo>
                    <a:pt x="215" y="89"/>
                  </a:lnTo>
                  <a:lnTo>
                    <a:pt x="188" y="124"/>
                  </a:lnTo>
                  <a:lnTo>
                    <a:pt x="164" y="158"/>
                  </a:lnTo>
                  <a:lnTo>
                    <a:pt x="142" y="194"/>
                  </a:lnTo>
                  <a:lnTo>
                    <a:pt x="122" y="230"/>
                  </a:lnTo>
                  <a:lnTo>
                    <a:pt x="103" y="265"/>
                  </a:lnTo>
                  <a:lnTo>
                    <a:pt x="87" y="301"/>
                  </a:lnTo>
                  <a:lnTo>
                    <a:pt x="71" y="337"/>
                  </a:lnTo>
                  <a:lnTo>
                    <a:pt x="59" y="372"/>
                  </a:lnTo>
                  <a:lnTo>
                    <a:pt x="48" y="408"/>
                  </a:lnTo>
                  <a:lnTo>
                    <a:pt x="38" y="444"/>
                  </a:lnTo>
                  <a:lnTo>
                    <a:pt x="31" y="480"/>
                  </a:lnTo>
                  <a:lnTo>
                    <a:pt x="24" y="515"/>
                  </a:lnTo>
                  <a:lnTo>
                    <a:pt x="19" y="551"/>
                  </a:lnTo>
                  <a:lnTo>
                    <a:pt x="16" y="586"/>
                  </a:lnTo>
                  <a:lnTo>
                    <a:pt x="15" y="615"/>
                  </a:lnTo>
                  <a:lnTo>
                    <a:pt x="15" y="645"/>
                  </a:lnTo>
                  <a:lnTo>
                    <a:pt x="16" y="673"/>
                  </a:lnTo>
                  <a:lnTo>
                    <a:pt x="18" y="702"/>
                  </a:lnTo>
                  <a:lnTo>
                    <a:pt x="20" y="731"/>
                  </a:lnTo>
                  <a:lnTo>
                    <a:pt x="24" y="759"/>
                  </a:lnTo>
                  <a:lnTo>
                    <a:pt x="29" y="787"/>
                  </a:lnTo>
                  <a:lnTo>
                    <a:pt x="35" y="816"/>
                  </a:lnTo>
                  <a:lnTo>
                    <a:pt x="42" y="843"/>
                  </a:lnTo>
                  <a:lnTo>
                    <a:pt x="49" y="872"/>
                  </a:lnTo>
                  <a:lnTo>
                    <a:pt x="57" y="900"/>
                  </a:lnTo>
                  <a:lnTo>
                    <a:pt x="66" y="926"/>
                  </a:lnTo>
                  <a:lnTo>
                    <a:pt x="77" y="954"/>
                  </a:lnTo>
                  <a:lnTo>
                    <a:pt x="87" y="982"/>
                  </a:lnTo>
                  <a:lnTo>
                    <a:pt x="99" y="1008"/>
                  </a:lnTo>
                  <a:lnTo>
                    <a:pt x="111" y="1035"/>
                  </a:lnTo>
                  <a:lnTo>
                    <a:pt x="125" y="1061"/>
                  </a:lnTo>
                  <a:lnTo>
                    <a:pt x="139" y="1087"/>
                  </a:lnTo>
                  <a:lnTo>
                    <a:pt x="153" y="1114"/>
                  </a:lnTo>
                  <a:lnTo>
                    <a:pt x="169" y="1139"/>
                  </a:lnTo>
                  <a:lnTo>
                    <a:pt x="185" y="1164"/>
                  </a:lnTo>
                  <a:lnTo>
                    <a:pt x="203" y="1189"/>
                  </a:lnTo>
                  <a:lnTo>
                    <a:pt x="220" y="1214"/>
                  </a:lnTo>
                  <a:lnTo>
                    <a:pt x="238" y="1238"/>
                  </a:lnTo>
                  <a:lnTo>
                    <a:pt x="257" y="1262"/>
                  </a:lnTo>
                  <a:lnTo>
                    <a:pt x="276" y="1286"/>
                  </a:lnTo>
                  <a:lnTo>
                    <a:pt x="297" y="1309"/>
                  </a:lnTo>
                  <a:lnTo>
                    <a:pt x="317" y="1333"/>
                  </a:lnTo>
                  <a:lnTo>
                    <a:pt x="339" y="1355"/>
                  </a:lnTo>
                  <a:lnTo>
                    <a:pt x="360" y="1377"/>
                  </a:lnTo>
                  <a:lnTo>
                    <a:pt x="383" y="1399"/>
                  </a:lnTo>
                  <a:lnTo>
                    <a:pt x="406" y="1421"/>
                  </a:lnTo>
                  <a:lnTo>
                    <a:pt x="428" y="1440"/>
                  </a:lnTo>
                  <a:lnTo>
                    <a:pt x="451" y="1460"/>
                  </a:lnTo>
                  <a:lnTo>
                    <a:pt x="473" y="1478"/>
                  </a:lnTo>
                  <a:lnTo>
                    <a:pt x="497" y="1496"/>
                  </a:lnTo>
                  <a:lnTo>
                    <a:pt x="520" y="1515"/>
                  </a:lnTo>
                  <a:lnTo>
                    <a:pt x="545" y="1532"/>
                  </a:lnTo>
                  <a:lnTo>
                    <a:pt x="568" y="1550"/>
                  </a:lnTo>
                  <a:lnTo>
                    <a:pt x="594" y="1566"/>
                  </a:lnTo>
                  <a:lnTo>
                    <a:pt x="619" y="1582"/>
                  </a:lnTo>
                  <a:lnTo>
                    <a:pt x="644" y="1599"/>
                  </a:lnTo>
                  <a:lnTo>
                    <a:pt x="670" y="1614"/>
                  </a:lnTo>
                  <a:lnTo>
                    <a:pt x="695" y="1629"/>
                  </a:lnTo>
                  <a:lnTo>
                    <a:pt x="722" y="1643"/>
                  </a:lnTo>
                  <a:lnTo>
                    <a:pt x="749" y="1657"/>
                  </a:lnTo>
                  <a:lnTo>
                    <a:pt x="775" y="1670"/>
                  </a:lnTo>
                  <a:lnTo>
                    <a:pt x="802" y="1684"/>
                  </a:lnTo>
                  <a:lnTo>
                    <a:pt x="830" y="1696"/>
                  </a:lnTo>
                  <a:lnTo>
                    <a:pt x="857" y="1707"/>
                  </a:lnTo>
                  <a:lnTo>
                    <a:pt x="885" y="1719"/>
                  </a:lnTo>
                  <a:lnTo>
                    <a:pt x="913" y="1730"/>
                  </a:lnTo>
                  <a:lnTo>
                    <a:pt x="940" y="1739"/>
                  </a:lnTo>
                  <a:lnTo>
                    <a:pt x="969" y="1749"/>
                  </a:lnTo>
                  <a:lnTo>
                    <a:pt x="997" y="1759"/>
                  </a:lnTo>
                  <a:lnTo>
                    <a:pt x="1025" y="1767"/>
                  </a:lnTo>
                  <a:lnTo>
                    <a:pt x="1054" y="1774"/>
                  </a:lnTo>
                  <a:lnTo>
                    <a:pt x="1083" y="1781"/>
                  </a:lnTo>
                  <a:lnTo>
                    <a:pt x="1111" y="1788"/>
                  </a:lnTo>
                  <a:lnTo>
                    <a:pt x="1140" y="1793"/>
                  </a:lnTo>
                  <a:lnTo>
                    <a:pt x="1169" y="1799"/>
                  </a:lnTo>
                  <a:lnTo>
                    <a:pt x="1197" y="1804"/>
                  </a:lnTo>
                  <a:lnTo>
                    <a:pt x="1226" y="1808"/>
                  </a:lnTo>
                  <a:lnTo>
                    <a:pt x="1255" y="1811"/>
                  </a:lnTo>
                  <a:lnTo>
                    <a:pt x="1214" y="1793"/>
                  </a:lnTo>
                  <a:lnTo>
                    <a:pt x="1175" y="1775"/>
                  </a:lnTo>
                  <a:lnTo>
                    <a:pt x="1138" y="1755"/>
                  </a:lnTo>
                  <a:lnTo>
                    <a:pt x="1102" y="1735"/>
                  </a:lnTo>
                  <a:lnTo>
                    <a:pt x="1069" y="1715"/>
                  </a:lnTo>
                  <a:lnTo>
                    <a:pt x="1039" y="1694"/>
                  </a:lnTo>
                  <a:lnTo>
                    <a:pt x="1009" y="1672"/>
                  </a:lnTo>
                  <a:lnTo>
                    <a:pt x="981" y="1649"/>
                  </a:lnTo>
                  <a:lnTo>
                    <a:pt x="956" y="1626"/>
                  </a:lnTo>
                  <a:lnTo>
                    <a:pt x="932" y="1603"/>
                  </a:lnTo>
                  <a:lnTo>
                    <a:pt x="909" y="1579"/>
                  </a:lnTo>
                  <a:lnTo>
                    <a:pt x="889" y="1555"/>
                  </a:lnTo>
                  <a:lnTo>
                    <a:pt x="871" y="1529"/>
                  </a:lnTo>
                  <a:lnTo>
                    <a:pt x="853" y="1505"/>
                  </a:lnTo>
                  <a:lnTo>
                    <a:pt x="838" y="1479"/>
                  </a:lnTo>
                  <a:lnTo>
                    <a:pt x="823" y="1453"/>
                  </a:lnTo>
                  <a:lnTo>
                    <a:pt x="810" y="1423"/>
                  </a:lnTo>
                  <a:lnTo>
                    <a:pt x="798" y="1393"/>
                  </a:lnTo>
                  <a:lnTo>
                    <a:pt x="788" y="1362"/>
                  </a:lnTo>
                  <a:lnTo>
                    <a:pt x="779" y="1332"/>
                  </a:lnTo>
                  <a:lnTo>
                    <a:pt x="773" y="1301"/>
                  </a:lnTo>
                  <a:lnTo>
                    <a:pt x="768" y="1270"/>
                  </a:lnTo>
                  <a:lnTo>
                    <a:pt x="765" y="1239"/>
                  </a:lnTo>
                  <a:lnTo>
                    <a:pt x="764" y="1208"/>
                  </a:lnTo>
                  <a:lnTo>
                    <a:pt x="764" y="1177"/>
                  </a:lnTo>
                  <a:lnTo>
                    <a:pt x="766" y="1146"/>
                  </a:lnTo>
                  <a:lnTo>
                    <a:pt x="770" y="1116"/>
                  </a:lnTo>
                  <a:lnTo>
                    <a:pt x="774" y="1085"/>
                  </a:lnTo>
                  <a:lnTo>
                    <a:pt x="780" y="1054"/>
                  </a:lnTo>
                  <a:lnTo>
                    <a:pt x="789" y="1025"/>
                  </a:lnTo>
                  <a:lnTo>
                    <a:pt x="798" y="995"/>
                  </a:lnTo>
                  <a:lnTo>
                    <a:pt x="808" y="965"/>
                  </a:lnTo>
                  <a:lnTo>
                    <a:pt x="821" y="931"/>
                  </a:lnTo>
                  <a:lnTo>
                    <a:pt x="836" y="898"/>
                  </a:lnTo>
                  <a:lnTo>
                    <a:pt x="852" y="866"/>
                  </a:lnTo>
                  <a:lnTo>
                    <a:pt x="871" y="834"/>
                  </a:lnTo>
                  <a:lnTo>
                    <a:pt x="890" y="803"/>
                  </a:lnTo>
                  <a:lnTo>
                    <a:pt x="909" y="773"/>
                  </a:lnTo>
                  <a:lnTo>
                    <a:pt x="932" y="744"/>
                  </a:lnTo>
                  <a:lnTo>
                    <a:pt x="955" y="716"/>
                  </a:lnTo>
                  <a:lnTo>
                    <a:pt x="978" y="690"/>
                  </a:lnTo>
                  <a:lnTo>
                    <a:pt x="1003" y="665"/>
                  </a:lnTo>
                  <a:lnTo>
                    <a:pt x="1028" y="641"/>
                  </a:lnTo>
                  <a:lnTo>
                    <a:pt x="1054" y="618"/>
                  </a:lnTo>
                  <a:lnTo>
                    <a:pt x="1082" y="597"/>
                  </a:lnTo>
                  <a:lnTo>
                    <a:pt x="1109" y="577"/>
                  </a:lnTo>
                  <a:lnTo>
                    <a:pt x="1137" y="560"/>
                  </a:lnTo>
                  <a:lnTo>
                    <a:pt x="1166" y="5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70"/>
            <p:cNvSpPr>
              <a:spLocks/>
            </p:cNvSpPr>
            <p:nvPr/>
          </p:nvSpPr>
          <p:spPr bwMode="auto">
            <a:xfrm>
              <a:off x="5466" y="1689"/>
              <a:ext cx="117" cy="92"/>
            </a:xfrm>
            <a:custGeom>
              <a:avLst/>
              <a:gdLst>
                <a:gd name="T0" fmla="*/ 0 w 699"/>
                <a:gd name="T1" fmla="*/ 0 h 554"/>
                <a:gd name="T2" fmla="*/ 0 w 699"/>
                <a:gd name="T3" fmla="*/ 0 h 554"/>
                <a:gd name="T4" fmla="*/ 0 w 699"/>
                <a:gd name="T5" fmla="*/ 0 h 554"/>
                <a:gd name="T6" fmla="*/ 0 w 699"/>
                <a:gd name="T7" fmla="*/ 0 h 554"/>
                <a:gd name="T8" fmla="*/ 0 w 699"/>
                <a:gd name="T9" fmla="*/ 0 h 554"/>
                <a:gd name="T10" fmla="*/ 0 w 699"/>
                <a:gd name="T11" fmla="*/ 0 h 554"/>
                <a:gd name="T12" fmla="*/ 0 w 699"/>
                <a:gd name="T13" fmla="*/ 0 h 554"/>
                <a:gd name="T14" fmla="*/ 0 w 699"/>
                <a:gd name="T15" fmla="*/ 0 h 554"/>
                <a:gd name="T16" fmla="*/ 0 w 699"/>
                <a:gd name="T17" fmla="*/ 0 h 554"/>
                <a:gd name="T18" fmla="*/ 0 w 699"/>
                <a:gd name="T19" fmla="*/ 0 h 554"/>
                <a:gd name="T20" fmla="*/ 0 w 699"/>
                <a:gd name="T21" fmla="*/ 0 h 554"/>
                <a:gd name="T22" fmla="*/ 0 w 699"/>
                <a:gd name="T23" fmla="*/ 0 h 554"/>
                <a:gd name="T24" fmla="*/ 0 w 699"/>
                <a:gd name="T25" fmla="*/ 0 h 554"/>
                <a:gd name="T26" fmla="*/ 0 w 699"/>
                <a:gd name="T27" fmla="*/ 0 h 554"/>
                <a:gd name="T28" fmla="*/ 0 w 699"/>
                <a:gd name="T29" fmla="*/ 0 h 554"/>
                <a:gd name="T30" fmla="*/ 0 w 699"/>
                <a:gd name="T31" fmla="*/ 0 h 554"/>
                <a:gd name="T32" fmla="*/ 0 w 699"/>
                <a:gd name="T33" fmla="*/ 0 h 554"/>
                <a:gd name="T34" fmla="*/ 0 w 699"/>
                <a:gd name="T35" fmla="*/ 0 h 554"/>
                <a:gd name="T36" fmla="*/ 0 w 699"/>
                <a:gd name="T37" fmla="*/ 0 h 554"/>
                <a:gd name="T38" fmla="*/ 0 w 699"/>
                <a:gd name="T39" fmla="*/ 0 h 554"/>
                <a:gd name="T40" fmla="*/ 0 w 699"/>
                <a:gd name="T41" fmla="*/ 0 h 554"/>
                <a:gd name="T42" fmla="*/ 0 w 699"/>
                <a:gd name="T43" fmla="*/ 0 h 554"/>
                <a:gd name="T44" fmla="*/ 0 w 699"/>
                <a:gd name="T45" fmla="*/ 0 h 554"/>
                <a:gd name="T46" fmla="*/ 0 w 699"/>
                <a:gd name="T47" fmla="*/ 0 h 554"/>
                <a:gd name="T48" fmla="*/ 0 w 699"/>
                <a:gd name="T49" fmla="*/ 0 h 554"/>
                <a:gd name="T50" fmla="*/ 0 w 699"/>
                <a:gd name="T51" fmla="*/ 0 h 554"/>
                <a:gd name="T52" fmla="*/ 0 w 699"/>
                <a:gd name="T53" fmla="*/ 0 h 554"/>
                <a:gd name="T54" fmla="*/ 0 w 699"/>
                <a:gd name="T55" fmla="*/ 0 h 554"/>
                <a:gd name="T56" fmla="*/ 0 w 699"/>
                <a:gd name="T57" fmla="*/ 0 h 554"/>
                <a:gd name="T58" fmla="*/ 0 w 699"/>
                <a:gd name="T59" fmla="*/ 0 h 554"/>
                <a:gd name="T60" fmla="*/ 0 w 699"/>
                <a:gd name="T61" fmla="*/ 0 h 554"/>
                <a:gd name="T62" fmla="*/ 0 w 699"/>
                <a:gd name="T63" fmla="*/ 0 h 554"/>
                <a:gd name="T64" fmla="*/ 0 w 699"/>
                <a:gd name="T65" fmla="*/ 0 h 5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9"/>
                <a:gd name="T100" fmla="*/ 0 h 554"/>
                <a:gd name="T101" fmla="*/ 699 w 699"/>
                <a:gd name="T102" fmla="*/ 554 h 5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9" h="554">
                  <a:moveTo>
                    <a:pt x="7" y="46"/>
                  </a:moveTo>
                  <a:lnTo>
                    <a:pt x="643" y="548"/>
                  </a:lnTo>
                  <a:lnTo>
                    <a:pt x="655" y="552"/>
                  </a:lnTo>
                  <a:lnTo>
                    <a:pt x="667" y="554"/>
                  </a:lnTo>
                  <a:lnTo>
                    <a:pt x="673" y="554"/>
                  </a:lnTo>
                  <a:lnTo>
                    <a:pt x="678" y="553"/>
                  </a:lnTo>
                  <a:lnTo>
                    <a:pt x="682" y="552"/>
                  </a:lnTo>
                  <a:lnTo>
                    <a:pt x="686" y="551"/>
                  </a:lnTo>
                  <a:lnTo>
                    <a:pt x="690" y="548"/>
                  </a:lnTo>
                  <a:lnTo>
                    <a:pt x="693" y="545"/>
                  </a:lnTo>
                  <a:lnTo>
                    <a:pt x="695" y="540"/>
                  </a:lnTo>
                  <a:lnTo>
                    <a:pt x="697" y="535"/>
                  </a:lnTo>
                  <a:lnTo>
                    <a:pt x="699" y="530"/>
                  </a:lnTo>
                  <a:lnTo>
                    <a:pt x="699" y="523"/>
                  </a:lnTo>
                  <a:lnTo>
                    <a:pt x="697" y="515"/>
                  </a:lnTo>
                  <a:lnTo>
                    <a:pt x="696" y="506"/>
                  </a:lnTo>
                  <a:lnTo>
                    <a:pt x="59" y="9"/>
                  </a:lnTo>
                  <a:lnTo>
                    <a:pt x="52" y="4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71"/>
            <p:cNvSpPr>
              <a:spLocks noEditPoints="1"/>
            </p:cNvSpPr>
            <p:nvPr/>
          </p:nvSpPr>
          <p:spPr bwMode="auto">
            <a:xfrm>
              <a:off x="5465" y="1687"/>
              <a:ext cx="119" cy="95"/>
            </a:xfrm>
            <a:custGeom>
              <a:avLst/>
              <a:gdLst>
                <a:gd name="T0" fmla="*/ 0 w 715"/>
                <a:gd name="T1" fmla="*/ 0 h 568"/>
                <a:gd name="T2" fmla="*/ 0 w 715"/>
                <a:gd name="T3" fmla="*/ 0 h 568"/>
                <a:gd name="T4" fmla="*/ 0 w 715"/>
                <a:gd name="T5" fmla="*/ 0 h 568"/>
                <a:gd name="T6" fmla="*/ 0 w 715"/>
                <a:gd name="T7" fmla="*/ 0 h 568"/>
                <a:gd name="T8" fmla="*/ 0 w 715"/>
                <a:gd name="T9" fmla="*/ 0 h 568"/>
                <a:gd name="T10" fmla="*/ 0 w 715"/>
                <a:gd name="T11" fmla="*/ 0 h 568"/>
                <a:gd name="T12" fmla="*/ 0 w 715"/>
                <a:gd name="T13" fmla="*/ 0 h 568"/>
                <a:gd name="T14" fmla="*/ 0 w 715"/>
                <a:gd name="T15" fmla="*/ 0 h 568"/>
                <a:gd name="T16" fmla="*/ 0 w 715"/>
                <a:gd name="T17" fmla="*/ 0 h 568"/>
                <a:gd name="T18" fmla="*/ 0 w 715"/>
                <a:gd name="T19" fmla="*/ 0 h 568"/>
                <a:gd name="T20" fmla="*/ 0 w 715"/>
                <a:gd name="T21" fmla="*/ 0 h 568"/>
                <a:gd name="T22" fmla="*/ 0 w 715"/>
                <a:gd name="T23" fmla="*/ 0 h 568"/>
                <a:gd name="T24" fmla="*/ 0 w 715"/>
                <a:gd name="T25" fmla="*/ 0 h 568"/>
                <a:gd name="T26" fmla="*/ 0 w 715"/>
                <a:gd name="T27" fmla="*/ 0 h 568"/>
                <a:gd name="T28" fmla="*/ 0 w 715"/>
                <a:gd name="T29" fmla="*/ 0 h 568"/>
                <a:gd name="T30" fmla="*/ 0 w 715"/>
                <a:gd name="T31" fmla="*/ 0 h 568"/>
                <a:gd name="T32" fmla="*/ 0 w 715"/>
                <a:gd name="T33" fmla="*/ 0 h 568"/>
                <a:gd name="T34" fmla="*/ 0 w 715"/>
                <a:gd name="T35" fmla="*/ 0 h 568"/>
                <a:gd name="T36" fmla="*/ 0 w 715"/>
                <a:gd name="T37" fmla="*/ 0 h 568"/>
                <a:gd name="T38" fmla="*/ 0 w 715"/>
                <a:gd name="T39" fmla="*/ 0 h 568"/>
                <a:gd name="T40" fmla="*/ 0 w 715"/>
                <a:gd name="T41" fmla="*/ 0 h 568"/>
                <a:gd name="T42" fmla="*/ 0 w 715"/>
                <a:gd name="T43" fmla="*/ 0 h 568"/>
                <a:gd name="T44" fmla="*/ 0 w 715"/>
                <a:gd name="T45" fmla="*/ 0 h 568"/>
                <a:gd name="T46" fmla="*/ 0 w 715"/>
                <a:gd name="T47" fmla="*/ 0 h 568"/>
                <a:gd name="T48" fmla="*/ 0 w 715"/>
                <a:gd name="T49" fmla="*/ 0 h 568"/>
                <a:gd name="T50" fmla="*/ 0 w 715"/>
                <a:gd name="T51" fmla="*/ 0 h 568"/>
                <a:gd name="T52" fmla="*/ 0 w 715"/>
                <a:gd name="T53" fmla="*/ 0 h 568"/>
                <a:gd name="T54" fmla="*/ 0 w 715"/>
                <a:gd name="T55" fmla="*/ 0 h 568"/>
                <a:gd name="T56" fmla="*/ 0 w 715"/>
                <a:gd name="T57" fmla="*/ 0 h 568"/>
                <a:gd name="T58" fmla="*/ 0 w 715"/>
                <a:gd name="T59" fmla="*/ 0 h 568"/>
                <a:gd name="T60" fmla="*/ 0 w 715"/>
                <a:gd name="T61" fmla="*/ 0 h 568"/>
                <a:gd name="T62" fmla="*/ 0 w 715"/>
                <a:gd name="T63" fmla="*/ 0 h 568"/>
                <a:gd name="T64" fmla="*/ 0 w 715"/>
                <a:gd name="T65" fmla="*/ 0 h 568"/>
                <a:gd name="T66" fmla="*/ 0 w 715"/>
                <a:gd name="T67" fmla="*/ 0 h 568"/>
                <a:gd name="T68" fmla="*/ 0 w 715"/>
                <a:gd name="T69" fmla="*/ 0 h 568"/>
                <a:gd name="T70" fmla="*/ 0 w 715"/>
                <a:gd name="T71" fmla="*/ 0 h 568"/>
                <a:gd name="T72" fmla="*/ 0 w 715"/>
                <a:gd name="T73" fmla="*/ 0 h 56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5"/>
                <a:gd name="T112" fmla="*/ 0 h 568"/>
                <a:gd name="T113" fmla="*/ 715 w 715"/>
                <a:gd name="T114" fmla="*/ 568 h 56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5" h="568">
                  <a:moveTo>
                    <a:pt x="20" y="47"/>
                  </a:moveTo>
                  <a:lnTo>
                    <a:pt x="655" y="548"/>
                  </a:lnTo>
                  <a:lnTo>
                    <a:pt x="659" y="550"/>
                  </a:lnTo>
                  <a:lnTo>
                    <a:pt x="666" y="553"/>
                  </a:lnTo>
                  <a:lnTo>
                    <a:pt x="671" y="554"/>
                  </a:lnTo>
                  <a:lnTo>
                    <a:pt x="677" y="554"/>
                  </a:lnTo>
                  <a:lnTo>
                    <a:pt x="683" y="554"/>
                  </a:lnTo>
                  <a:lnTo>
                    <a:pt x="689" y="552"/>
                  </a:lnTo>
                  <a:lnTo>
                    <a:pt x="694" y="548"/>
                  </a:lnTo>
                  <a:lnTo>
                    <a:pt x="698" y="542"/>
                  </a:lnTo>
                  <a:lnTo>
                    <a:pt x="699" y="537"/>
                  </a:lnTo>
                  <a:lnTo>
                    <a:pt x="699" y="531"/>
                  </a:lnTo>
                  <a:lnTo>
                    <a:pt x="699" y="524"/>
                  </a:lnTo>
                  <a:lnTo>
                    <a:pt x="697" y="517"/>
                  </a:lnTo>
                  <a:lnTo>
                    <a:pt x="63" y="21"/>
                  </a:lnTo>
                  <a:lnTo>
                    <a:pt x="58" y="19"/>
                  </a:lnTo>
                  <a:lnTo>
                    <a:pt x="54" y="16"/>
                  </a:lnTo>
                  <a:lnTo>
                    <a:pt x="49" y="15"/>
                  </a:lnTo>
                  <a:lnTo>
                    <a:pt x="45" y="14"/>
                  </a:lnTo>
                  <a:lnTo>
                    <a:pt x="41" y="14"/>
                  </a:lnTo>
                  <a:lnTo>
                    <a:pt x="37" y="15"/>
                  </a:lnTo>
                  <a:lnTo>
                    <a:pt x="32" y="16"/>
                  </a:lnTo>
                  <a:lnTo>
                    <a:pt x="29" y="17"/>
                  </a:lnTo>
                  <a:lnTo>
                    <a:pt x="24" y="20"/>
                  </a:lnTo>
                  <a:lnTo>
                    <a:pt x="20" y="23"/>
                  </a:lnTo>
                  <a:lnTo>
                    <a:pt x="17" y="27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7" y="44"/>
                  </a:lnTo>
                  <a:lnTo>
                    <a:pt x="20" y="47"/>
                  </a:lnTo>
                  <a:close/>
                  <a:moveTo>
                    <a:pt x="646" y="561"/>
                  </a:moveTo>
                  <a:lnTo>
                    <a:pt x="11" y="59"/>
                  </a:lnTo>
                  <a:lnTo>
                    <a:pt x="10" y="58"/>
                  </a:lnTo>
                  <a:lnTo>
                    <a:pt x="7" y="55"/>
                  </a:lnTo>
                  <a:lnTo>
                    <a:pt x="5" y="52"/>
                  </a:lnTo>
                  <a:lnTo>
                    <a:pt x="3" y="48"/>
                  </a:lnTo>
                  <a:lnTo>
                    <a:pt x="1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4" y="20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3" y="4"/>
                  </a:lnTo>
                  <a:lnTo>
                    <a:pt x="28" y="2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1"/>
                  </a:lnTo>
                  <a:lnTo>
                    <a:pt x="59" y="3"/>
                  </a:lnTo>
                  <a:lnTo>
                    <a:pt x="65" y="6"/>
                  </a:lnTo>
                  <a:lnTo>
                    <a:pt x="72" y="10"/>
                  </a:lnTo>
                  <a:lnTo>
                    <a:pt x="709" y="506"/>
                  </a:lnTo>
                  <a:lnTo>
                    <a:pt x="711" y="512"/>
                  </a:lnTo>
                  <a:lnTo>
                    <a:pt x="713" y="516"/>
                  </a:lnTo>
                  <a:lnTo>
                    <a:pt x="714" y="521"/>
                  </a:lnTo>
                  <a:lnTo>
                    <a:pt x="715" y="527"/>
                  </a:lnTo>
                  <a:lnTo>
                    <a:pt x="714" y="537"/>
                  </a:lnTo>
                  <a:lnTo>
                    <a:pt x="712" y="547"/>
                  </a:lnTo>
                  <a:lnTo>
                    <a:pt x="709" y="555"/>
                  </a:lnTo>
                  <a:lnTo>
                    <a:pt x="703" y="560"/>
                  </a:lnTo>
                  <a:lnTo>
                    <a:pt x="697" y="564"/>
                  </a:lnTo>
                  <a:lnTo>
                    <a:pt x="690" y="567"/>
                  </a:lnTo>
                  <a:lnTo>
                    <a:pt x="680" y="568"/>
                  </a:lnTo>
                  <a:lnTo>
                    <a:pt x="668" y="567"/>
                  </a:lnTo>
                  <a:lnTo>
                    <a:pt x="656" y="565"/>
                  </a:lnTo>
                  <a:lnTo>
                    <a:pt x="646" y="56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72"/>
            <p:cNvSpPr>
              <a:spLocks/>
            </p:cNvSpPr>
            <p:nvPr/>
          </p:nvSpPr>
          <p:spPr bwMode="auto">
            <a:xfrm>
              <a:off x="5433" y="1700"/>
              <a:ext cx="145" cy="214"/>
            </a:xfrm>
            <a:custGeom>
              <a:avLst/>
              <a:gdLst>
                <a:gd name="T0" fmla="*/ 0 w 871"/>
                <a:gd name="T1" fmla="*/ 0 h 1286"/>
                <a:gd name="T2" fmla="*/ 0 w 871"/>
                <a:gd name="T3" fmla="*/ 0 h 1286"/>
                <a:gd name="T4" fmla="*/ 0 w 871"/>
                <a:gd name="T5" fmla="*/ 0 h 1286"/>
                <a:gd name="T6" fmla="*/ 0 w 871"/>
                <a:gd name="T7" fmla="*/ 0 h 1286"/>
                <a:gd name="T8" fmla="*/ 0 w 871"/>
                <a:gd name="T9" fmla="*/ 0 h 1286"/>
                <a:gd name="T10" fmla="*/ 0 w 871"/>
                <a:gd name="T11" fmla="*/ 0 h 1286"/>
                <a:gd name="T12" fmla="*/ 0 w 871"/>
                <a:gd name="T13" fmla="*/ 0 h 1286"/>
                <a:gd name="T14" fmla="*/ 0 w 871"/>
                <a:gd name="T15" fmla="*/ 0 h 1286"/>
                <a:gd name="T16" fmla="*/ 0 w 871"/>
                <a:gd name="T17" fmla="*/ 0 h 1286"/>
                <a:gd name="T18" fmla="*/ 0 w 871"/>
                <a:gd name="T19" fmla="*/ 0 h 1286"/>
                <a:gd name="T20" fmla="*/ 0 w 871"/>
                <a:gd name="T21" fmla="*/ 0 h 1286"/>
                <a:gd name="T22" fmla="*/ 0 w 871"/>
                <a:gd name="T23" fmla="*/ 0 h 1286"/>
                <a:gd name="T24" fmla="*/ 0 w 871"/>
                <a:gd name="T25" fmla="*/ 0 h 1286"/>
                <a:gd name="T26" fmla="*/ 0 w 871"/>
                <a:gd name="T27" fmla="*/ 0 h 1286"/>
                <a:gd name="T28" fmla="*/ 0 w 871"/>
                <a:gd name="T29" fmla="*/ 0 h 1286"/>
                <a:gd name="T30" fmla="*/ 0 w 871"/>
                <a:gd name="T31" fmla="*/ 0 h 1286"/>
                <a:gd name="T32" fmla="*/ 0 w 871"/>
                <a:gd name="T33" fmla="*/ 0 h 1286"/>
                <a:gd name="T34" fmla="*/ 0 w 871"/>
                <a:gd name="T35" fmla="*/ 0 h 1286"/>
                <a:gd name="T36" fmla="*/ 0 w 871"/>
                <a:gd name="T37" fmla="*/ 0 h 1286"/>
                <a:gd name="T38" fmla="*/ 0 w 871"/>
                <a:gd name="T39" fmla="*/ 0 h 1286"/>
                <a:gd name="T40" fmla="*/ 0 w 871"/>
                <a:gd name="T41" fmla="*/ 0 h 1286"/>
                <a:gd name="T42" fmla="*/ 0 w 871"/>
                <a:gd name="T43" fmla="*/ 0 h 1286"/>
                <a:gd name="T44" fmla="*/ 0 w 871"/>
                <a:gd name="T45" fmla="*/ 0 h 1286"/>
                <a:gd name="T46" fmla="*/ 0 w 871"/>
                <a:gd name="T47" fmla="*/ 0 h 1286"/>
                <a:gd name="T48" fmla="*/ 0 w 871"/>
                <a:gd name="T49" fmla="*/ 0 h 1286"/>
                <a:gd name="T50" fmla="*/ 0 w 871"/>
                <a:gd name="T51" fmla="*/ 0 h 1286"/>
                <a:gd name="T52" fmla="*/ 0 w 871"/>
                <a:gd name="T53" fmla="*/ 0 h 1286"/>
                <a:gd name="T54" fmla="*/ 0 w 871"/>
                <a:gd name="T55" fmla="*/ 0 h 1286"/>
                <a:gd name="T56" fmla="*/ 0 w 871"/>
                <a:gd name="T57" fmla="*/ 0 h 1286"/>
                <a:gd name="T58" fmla="*/ 0 w 871"/>
                <a:gd name="T59" fmla="*/ 0 h 1286"/>
                <a:gd name="T60" fmla="*/ 0 w 871"/>
                <a:gd name="T61" fmla="*/ 0 h 1286"/>
                <a:gd name="T62" fmla="*/ 0 w 871"/>
                <a:gd name="T63" fmla="*/ 0 h 1286"/>
                <a:gd name="T64" fmla="*/ 0 w 871"/>
                <a:gd name="T65" fmla="*/ 0 h 1286"/>
                <a:gd name="T66" fmla="*/ 0 w 871"/>
                <a:gd name="T67" fmla="*/ 0 h 1286"/>
                <a:gd name="T68" fmla="*/ 0 w 871"/>
                <a:gd name="T69" fmla="*/ 0 h 1286"/>
                <a:gd name="T70" fmla="*/ 0 w 871"/>
                <a:gd name="T71" fmla="*/ 0 h 1286"/>
                <a:gd name="T72" fmla="*/ 0 w 871"/>
                <a:gd name="T73" fmla="*/ 0 h 12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71"/>
                <a:gd name="T112" fmla="*/ 0 h 1286"/>
                <a:gd name="T113" fmla="*/ 871 w 871"/>
                <a:gd name="T114" fmla="*/ 1286 h 12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71" h="1286">
                  <a:moveTo>
                    <a:pt x="231" y="0"/>
                  </a:moveTo>
                  <a:lnTo>
                    <a:pt x="192" y="38"/>
                  </a:lnTo>
                  <a:lnTo>
                    <a:pt x="157" y="76"/>
                  </a:lnTo>
                  <a:lnTo>
                    <a:pt x="125" y="115"/>
                  </a:lnTo>
                  <a:lnTo>
                    <a:pt x="96" y="153"/>
                  </a:lnTo>
                  <a:lnTo>
                    <a:pt x="72" y="192"/>
                  </a:lnTo>
                  <a:lnTo>
                    <a:pt x="50" y="231"/>
                  </a:lnTo>
                  <a:lnTo>
                    <a:pt x="33" y="270"/>
                  </a:lnTo>
                  <a:lnTo>
                    <a:pt x="20" y="309"/>
                  </a:lnTo>
                  <a:lnTo>
                    <a:pt x="9" y="347"/>
                  </a:lnTo>
                  <a:lnTo>
                    <a:pt x="2" y="387"/>
                  </a:lnTo>
                  <a:lnTo>
                    <a:pt x="0" y="427"/>
                  </a:lnTo>
                  <a:lnTo>
                    <a:pt x="1" y="467"/>
                  </a:lnTo>
                  <a:lnTo>
                    <a:pt x="6" y="507"/>
                  </a:lnTo>
                  <a:lnTo>
                    <a:pt x="14" y="547"/>
                  </a:lnTo>
                  <a:lnTo>
                    <a:pt x="27" y="588"/>
                  </a:lnTo>
                  <a:lnTo>
                    <a:pt x="43" y="628"/>
                  </a:lnTo>
                  <a:lnTo>
                    <a:pt x="64" y="669"/>
                  </a:lnTo>
                  <a:lnTo>
                    <a:pt x="88" y="710"/>
                  </a:lnTo>
                  <a:lnTo>
                    <a:pt x="117" y="751"/>
                  </a:lnTo>
                  <a:lnTo>
                    <a:pt x="150" y="792"/>
                  </a:lnTo>
                  <a:lnTo>
                    <a:pt x="187" y="833"/>
                  </a:lnTo>
                  <a:lnTo>
                    <a:pt x="228" y="874"/>
                  </a:lnTo>
                  <a:lnTo>
                    <a:pt x="273" y="915"/>
                  </a:lnTo>
                  <a:lnTo>
                    <a:pt x="322" y="956"/>
                  </a:lnTo>
                  <a:lnTo>
                    <a:pt x="375" y="998"/>
                  </a:lnTo>
                  <a:lnTo>
                    <a:pt x="432" y="1038"/>
                  </a:lnTo>
                  <a:lnTo>
                    <a:pt x="495" y="1079"/>
                  </a:lnTo>
                  <a:lnTo>
                    <a:pt x="562" y="1121"/>
                  </a:lnTo>
                  <a:lnTo>
                    <a:pt x="632" y="1162"/>
                  </a:lnTo>
                  <a:lnTo>
                    <a:pt x="707" y="1203"/>
                  </a:lnTo>
                  <a:lnTo>
                    <a:pt x="787" y="1245"/>
                  </a:lnTo>
                  <a:lnTo>
                    <a:pt x="871" y="1286"/>
                  </a:lnTo>
                  <a:lnTo>
                    <a:pt x="834" y="1262"/>
                  </a:lnTo>
                  <a:lnTo>
                    <a:pt x="799" y="1236"/>
                  </a:lnTo>
                  <a:lnTo>
                    <a:pt x="766" y="1212"/>
                  </a:lnTo>
                  <a:lnTo>
                    <a:pt x="736" y="1186"/>
                  </a:lnTo>
                  <a:lnTo>
                    <a:pt x="707" y="1160"/>
                  </a:lnTo>
                  <a:lnTo>
                    <a:pt x="679" y="1135"/>
                  </a:lnTo>
                  <a:lnTo>
                    <a:pt x="655" y="1110"/>
                  </a:lnTo>
                  <a:lnTo>
                    <a:pt x="631" y="1085"/>
                  </a:lnTo>
                  <a:lnTo>
                    <a:pt x="610" y="1059"/>
                  </a:lnTo>
                  <a:lnTo>
                    <a:pt x="590" y="1034"/>
                  </a:lnTo>
                  <a:lnTo>
                    <a:pt x="572" y="1009"/>
                  </a:lnTo>
                  <a:lnTo>
                    <a:pt x="556" y="984"/>
                  </a:lnTo>
                  <a:lnTo>
                    <a:pt x="542" y="960"/>
                  </a:lnTo>
                  <a:lnTo>
                    <a:pt x="530" y="935"/>
                  </a:lnTo>
                  <a:lnTo>
                    <a:pt x="520" y="911"/>
                  </a:lnTo>
                  <a:lnTo>
                    <a:pt x="511" y="887"/>
                  </a:lnTo>
                  <a:lnTo>
                    <a:pt x="505" y="862"/>
                  </a:lnTo>
                  <a:lnTo>
                    <a:pt x="500" y="839"/>
                  </a:lnTo>
                  <a:lnTo>
                    <a:pt x="497" y="815"/>
                  </a:lnTo>
                  <a:lnTo>
                    <a:pt x="496" y="793"/>
                  </a:lnTo>
                  <a:lnTo>
                    <a:pt x="497" y="770"/>
                  </a:lnTo>
                  <a:lnTo>
                    <a:pt x="499" y="748"/>
                  </a:lnTo>
                  <a:lnTo>
                    <a:pt x="503" y="726"/>
                  </a:lnTo>
                  <a:lnTo>
                    <a:pt x="509" y="704"/>
                  </a:lnTo>
                  <a:lnTo>
                    <a:pt x="517" y="683"/>
                  </a:lnTo>
                  <a:lnTo>
                    <a:pt x="527" y="663"/>
                  </a:lnTo>
                  <a:lnTo>
                    <a:pt x="539" y="642"/>
                  </a:lnTo>
                  <a:lnTo>
                    <a:pt x="551" y="622"/>
                  </a:lnTo>
                  <a:lnTo>
                    <a:pt x="567" y="603"/>
                  </a:lnTo>
                  <a:lnTo>
                    <a:pt x="583" y="584"/>
                  </a:lnTo>
                  <a:lnTo>
                    <a:pt x="602" y="567"/>
                  </a:lnTo>
                  <a:lnTo>
                    <a:pt x="622" y="548"/>
                  </a:lnTo>
                  <a:lnTo>
                    <a:pt x="640" y="535"/>
                  </a:lnTo>
                  <a:lnTo>
                    <a:pt x="660" y="520"/>
                  </a:lnTo>
                  <a:lnTo>
                    <a:pt x="680" y="508"/>
                  </a:lnTo>
                  <a:lnTo>
                    <a:pt x="702" y="495"/>
                  </a:lnTo>
                  <a:lnTo>
                    <a:pt x="724" y="484"/>
                  </a:lnTo>
                  <a:lnTo>
                    <a:pt x="749" y="472"/>
                  </a:lnTo>
                  <a:lnTo>
                    <a:pt x="774" y="461"/>
                  </a:lnTo>
                  <a:lnTo>
                    <a:pt x="800" y="451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73"/>
            <p:cNvSpPr>
              <a:spLocks noEditPoints="1"/>
            </p:cNvSpPr>
            <p:nvPr/>
          </p:nvSpPr>
          <p:spPr bwMode="auto">
            <a:xfrm>
              <a:off x="5432" y="1698"/>
              <a:ext cx="147" cy="217"/>
            </a:xfrm>
            <a:custGeom>
              <a:avLst/>
              <a:gdLst>
                <a:gd name="T0" fmla="*/ 0 w 883"/>
                <a:gd name="T1" fmla="*/ 0 h 1299"/>
                <a:gd name="T2" fmla="*/ 0 w 883"/>
                <a:gd name="T3" fmla="*/ 0 h 1299"/>
                <a:gd name="T4" fmla="*/ 0 w 883"/>
                <a:gd name="T5" fmla="*/ 0 h 1299"/>
                <a:gd name="T6" fmla="*/ 0 w 883"/>
                <a:gd name="T7" fmla="*/ 0 h 1299"/>
                <a:gd name="T8" fmla="*/ 0 w 883"/>
                <a:gd name="T9" fmla="*/ 0 h 1299"/>
                <a:gd name="T10" fmla="*/ 0 w 883"/>
                <a:gd name="T11" fmla="*/ 0 h 1299"/>
                <a:gd name="T12" fmla="*/ 0 w 883"/>
                <a:gd name="T13" fmla="*/ 0 h 1299"/>
                <a:gd name="T14" fmla="*/ 0 w 883"/>
                <a:gd name="T15" fmla="*/ 0 h 1299"/>
                <a:gd name="T16" fmla="*/ 0 w 883"/>
                <a:gd name="T17" fmla="*/ 0 h 1299"/>
                <a:gd name="T18" fmla="*/ 0 w 883"/>
                <a:gd name="T19" fmla="*/ 0 h 1299"/>
                <a:gd name="T20" fmla="*/ 0 w 883"/>
                <a:gd name="T21" fmla="*/ 0 h 1299"/>
                <a:gd name="T22" fmla="*/ 0 w 883"/>
                <a:gd name="T23" fmla="*/ 0 h 1299"/>
                <a:gd name="T24" fmla="*/ 0 w 883"/>
                <a:gd name="T25" fmla="*/ 0 h 1299"/>
                <a:gd name="T26" fmla="*/ 0 w 883"/>
                <a:gd name="T27" fmla="*/ 0 h 1299"/>
                <a:gd name="T28" fmla="*/ 0 w 883"/>
                <a:gd name="T29" fmla="*/ 0 h 1299"/>
                <a:gd name="T30" fmla="*/ 0 w 883"/>
                <a:gd name="T31" fmla="*/ 0 h 1299"/>
                <a:gd name="T32" fmla="*/ 0 w 883"/>
                <a:gd name="T33" fmla="*/ 0 h 1299"/>
                <a:gd name="T34" fmla="*/ 0 w 883"/>
                <a:gd name="T35" fmla="*/ 0 h 1299"/>
                <a:gd name="T36" fmla="*/ 0 w 883"/>
                <a:gd name="T37" fmla="*/ 0 h 1299"/>
                <a:gd name="T38" fmla="*/ 0 w 883"/>
                <a:gd name="T39" fmla="*/ 0 h 1299"/>
                <a:gd name="T40" fmla="*/ 0 w 883"/>
                <a:gd name="T41" fmla="*/ 0 h 1299"/>
                <a:gd name="T42" fmla="*/ 0 w 883"/>
                <a:gd name="T43" fmla="*/ 0 h 1299"/>
                <a:gd name="T44" fmla="*/ 0 w 883"/>
                <a:gd name="T45" fmla="*/ 0 h 1299"/>
                <a:gd name="T46" fmla="*/ 0 w 883"/>
                <a:gd name="T47" fmla="*/ 0 h 1299"/>
                <a:gd name="T48" fmla="*/ 0 w 883"/>
                <a:gd name="T49" fmla="*/ 0 h 1299"/>
                <a:gd name="T50" fmla="*/ 0 w 883"/>
                <a:gd name="T51" fmla="*/ 0 h 1299"/>
                <a:gd name="T52" fmla="*/ 0 w 883"/>
                <a:gd name="T53" fmla="*/ 0 h 1299"/>
                <a:gd name="T54" fmla="*/ 0 w 883"/>
                <a:gd name="T55" fmla="*/ 0 h 1299"/>
                <a:gd name="T56" fmla="*/ 0 w 883"/>
                <a:gd name="T57" fmla="*/ 0 h 1299"/>
                <a:gd name="T58" fmla="*/ 0 w 883"/>
                <a:gd name="T59" fmla="*/ 0 h 1299"/>
                <a:gd name="T60" fmla="*/ 0 w 883"/>
                <a:gd name="T61" fmla="*/ 0 h 1299"/>
                <a:gd name="T62" fmla="*/ 0 w 883"/>
                <a:gd name="T63" fmla="*/ 0 h 1299"/>
                <a:gd name="T64" fmla="*/ 0 w 883"/>
                <a:gd name="T65" fmla="*/ 0 h 1299"/>
                <a:gd name="T66" fmla="*/ 0 w 883"/>
                <a:gd name="T67" fmla="*/ 0 h 1299"/>
                <a:gd name="T68" fmla="*/ 0 w 883"/>
                <a:gd name="T69" fmla="*/ 0 h 1299"/>
                <a:gd name="T70" fmla="*/ 0 w 883"/>
                <a:gd name="T71" fmla="*/ 0 h 1299"/>
                <a:gd name="T72" fmla="*/ 0 w 883"/>
                <a:gd name="T73" fmla="*/ 0 h 1299"/>
                <a:gd name="T74" fmla="*/ 0 w 883"/>
                <a:gd name="T75" fmla="*/ 0 h 1299"/>
                <a:gd name="T76" fmla="*/ 0 w 883"/>
                <a:gd name="T77" fmla="*/ 0 h 1299"/>
                <a:gd name="T78" fmla="*/ 0 w 883"/>
                <a:gd name="T79" fmla="*/ 0 h 1299"/>
                <a:gd name="T80" fmla="*/ 0 w 883"/>
                <a:gd name="T81" fmla="*/ 0 h 1299"/>
                <a:gd name="T82" fmla="*/ 0 w 883"/>
                <a:gd name="T83" fmla="*/ 0 h 1299"/>
                <a:gd name="T84" fmla="*/ 0 w 883"/>
                <a:gd name="T85" fmla="*/ 0 h 1299"/>
                <a:gd name="T86" fmla="*/ 0 w 883"/>
                <a:gd name="T87" fmla="*/ 0 h 1299"/>
                <a:gd name="T88" fmla="*/ 0 w 883"/>
                <a:gd name="T89" fmla="*/ 0 h 1299"/>
                <a:gd name="T90" fmla="*/ 0 w 883"/>
                <a:gd name="T91" fmla="*/ 0 h 1299"/>
                <a:gd name="T92" fmla="*/ 0 w 883"/>
                <a:gd name="T93" fmla="*/ 0 h 1299"/>
                <a:gd name="T94" fmla="*/ 0 w 883"/>
                <a:gd name="T95" fmla="*/ 0 h 1299"/>
                <a:gd name="T96" fmla="*/ 0 w 883"/>
                <a:gd name="T97" fmla="*/ 0 h 1299"/>
                <a:gd name="T98" fmla="*/ 0 w 883"/>
                <a:gd name="T99" fmla="*/ 0 h 1299"/>
                <a:gd name="T100" fmla="*/ 0 w 883"/>
                <a:gd name="T101" fmla="*/ 0 h 1299"/>
                <a:gd name="T102" fmla="*/ 0 w 883"/>
                <a:gd name="T103" fmla="*/ 0 h 1299"/>
                <a:gd name="T104" fmla="*/ 0 w 883"/>
                <a:gd name="T105" fmla="*/ 0 h 1299"/>
                <a:gd name="T106" fmla="*/ 0 w 883"/>
                <a:gd name="T107" fmla="*/ 0 h 1299"/>
                <a:gd name="T108" fmla="*/ 0 w 883"/>
                <a:gd name="T109" fmla="*/ 0 h 1299"/>
                <a:gd name="T110" fmla="*/ 0 w 883"/>
                <a:gd name="T111" fmla="*/ 0 h 1299"/>
                <a:gd name="T112" fmla="*/ 0 w 883"/>
                <a:gd name="T113" fmla="*/ 0 h 1299"/>
                <a:gd name="T114" fmla="*/ 0 w 883"/>
                <a:gd name="T115" fmla="*/ 0 h 12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3"/>
                <a:gd name="T175" fmla="*/ 0 h 1299"/>
                <a:gd name="T176" fmla="*/ 883 w 883"/>
                <a:gd name="T177" fmla="*/ 1299 h 12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3" h="1299">
                  <a:moveTo>
                    <a:pt x="239" y="20"/>
                  </a:moveTo>
                  <a:lnTo>
                    <a:pt x="210" y="48"/>
                  </a:lnTo>
                  <a:lnTo>
                    <a:pt x="182" y="77"/>
                  </a:lnTo>
                  <a:lnTo>
                    <a:pt x="158" y="105"/>
                  </a:lnTo>
                  <a:lnTo>
                    <a:pt x="134" y="133"/>
                  </a:lnTo>
                  <a:lnTo>
                    <a:pt x="114" y="163"/>
                  </a:lnTo>
                  <a:lnTo>
                    <a:pt x="94" y="192"/>
                  </a:lnTo>
                  <a:lnTo>
                    <a:pt x="77" y="220"/>
                  </a:lnTo>
                  <a:lnTo>
                    <a:pt x="62" y="250"/>
                  </a:lnTo>
                  <a:lnTo>
                    <a:pt x="54" y="267"/>
                  </a:lnTo>
                  <a:lnTo>
                    <a:pt x="47" y="285"/>
                  </a:lnTo>
                  <a:lnTo>
                    <a:pt x="40" y="302"/>
                  </a:lnTo>
                  <a:lnTo>
                    <a:pt x="35" y="321"/>
                  </a:lnTo>
                  <a:lnTo>
                    <a:pt x="30" y="338"/>
                  </a:lnTo>
                  <a:lnTo>
                    <a:pt x="25" y="356"/>
                  </a:lnTo>
                  <a:lnTo>
                    <a:pt x="21" y="374"/>
                  </a:lnTo>
                  <a:lnTo>
                    <a:pt x="18" y="391"/>
                  </a:lnTo>
                  <a:lnTo>
                    <a:pt x="17" y="410"/>
                  </a:lnTo>
                  <a:lnTo>
                    <a:pt x="15" y="427"/>
                  </a:lnTo>
                  <a:lnTo>
                    <a:pt x="15" y="446"/>
                  </a:lnTo>
                  <a:lnTo>
                    <a:pt x="15" y="464"/>
                  </a:lnTo>
                  <a:lnTo>
                    <a:pt x="17" y="481"/>
                  </a:lnTo>
                  <a:lnTo>
                    <a:pt x="18" y="500"/>
                  </a:lnTo>
                  <a:lnTo>
                    <a:pt x="21" y="517"/>
                  </a:lnTo>
                  <a:lnTo>
                    <a:pt x="26" y="536"/>
                  </a:lnTo>
                  <a:lnTo>
                    <a:pt x="30" y="554"/>
                  </a:lnTo>
                  <a:lnTo>
                    <a:pt x="35" y="572"/>
                  </a:lnTo>
                  <a:lnTo>
                    <a:pt x="41" y="591"/>
                  </a:lnTo>
                  <a:lnTo>
                    <a:pt x="47" y="609"/>
                  </a:lnTo>
                  <a:lnTo>
                    <a:pt x="54" y="628"/>
                  </a:lnTo>
                  <a:lnTo>
                    <a:pt x="63" y="647"/>
                  </a:lnTo>
                  <a:lnTo>
                    <a:pt x="72" y="666"/>
                  </a:lnTo>
                  <a:lnTo>
                    <a:pt x="82" y="684"/>
                  </a:lnTo>
                  <a:lnTo>
                    <a:pt x="93" y="702"/>
                  </a:lnTo>
                  <a:lnTo>
                    <a:pt x="104" y="722"/>
                  </a:lnTo>
                  <a:lnTo>
                    <a:pt x="117" y="740"/>
                  </a:lnTo>
                  <a:lnTo>
                    <a:pt x="130" y="760"/>
                  </a:lnTo>
                  <a:lnTo>
                    <a:pt x="144" y="778"/>
                  </a:lnTo>
                  <a:lnTo>
                    <a:pt x="160" y="797"/>
                  </a:lnTo>
                  <a:lnTo>
                    <a:pt x="175" y="816"/>
                  </a:lnTo>
                  <a:lnTo>
                    <a:pt x="193" y="835"/>
                  </a:lnTo>
                  <a:lnTo>
                    <a:pt x="217" y="860"/>
                  </a:lnTo>
                  <a:lnTo>
                    <a:pt x="244" y="886"/>
                  </a:lnTo>
                  <a:lnTo>
                    <a:pt x="272" y="911"/>
                  </a:lnTo>
                  <a:lnTo>
                    <a:pt x="302" y="937"/>
                  </a:lnTo>
                  <a:lnTo>
                    <a:pt x="334" y="964"/>
                  </a:lnTo>
                  <a:lnTo>
                    <a:pt x="368" y="989"/>
                  </a:lnTo>
                  <a:lnTo>
                    <a:pt x="403" y="1015"/>
                  </a:lnTo>
                  <a:lnTo>
                    <a:pt x="439" y="1040"/>
                  </a:lnTo>
                  <a:lnTo>
                    <a:pt x="478" y="1066"/>
                  </a:lnTo>
                  <a:lnTo>
                    <a:pt x="519" y="1092"/>
                  </a:lnTo>
                  <a:lnTo>
                    <a:pt x="561" y="1118"/>
                  </a:lnTo>
                  <a:lnTo>
                    <a:pt x="605" y="1144"/>
                  </a:lnTo>
                  <a:lnTo>
                    <a:pt x="650" y="1169"/>
                  </a:lnTo>
                  <a:lnTo>
                    <a:pt x="698" y="1195"/>
                  </a:lnTo>
                  <a:lnTo>
                    <a:pt x="747" y="1222"/>
                  </a:lnTo>
                  <a:lnTo>
                    <a:pt x="798" y="1247"/>
                  </a:lnTo>
                  <a:lnTo>
                    <a:pt x="770" y="1226"/>
                  </a:lnTo>
                  <a:lnTo>
                    <a:pt x="744" y="1204"/>
                  </a:lnTo>
                  <a:lnTo>
                    <a:pt x="718" y="1183"/>
                  </a:lnTo>
                  <a:lnTo>
                    <a:pt x="694" y="1161"/>
                  </a:lnTo>
                  <a:lnTo>
                    <a:pt x="672" y="1139"/>
                  </a:lnTo>
                  <a:lnTo>
                    <a:pt x="650" y="1117"/>
                  </a:lnTo>
                  <a:lnTo>
                    <a:pt x="631" y="1096"/>
                  </a:lnTo>
                  <a:lnTo>
                    <a:pt x="613" y="1074"/>
                  </a:lnTo>
                  <a:lnTo>
                    <a:pt x="590" y="1044"/>
                  </a:lnTo>
                  <a:lnTo>
                    <a:pt x="570" y="1016"/>
                  </a:lnTo>
                  <a:lnTo>
                    <a:pt x="560" y="1000"/>
                  </a:lnTo>
                  <a:lnTo>
                    <a:pt x="551" y="986"/>
                  </a:lnTo>
                  <a:lnTo>
                    <a:pt x="544" y="972"/>
                  </a:lnTo>
                  <a:lnTo>
                    <a:pt x="537" y="957"/>
                  </a:lnTo>
                  <a:lnTo>
                    <a:pt x="530" y="943"/>
                  </a:lnTo>
                  <a:lnTo>
                    <a:pt x="523" y="929"/>
                  </a:lnTo>
                  <a:lnTo>
                    <a:pt x="518" y="914"/>
                  </a:lnTo>
                  <a:lnTo>
                    <a:pt x="513" y="900"/>
                  </a:lnTo>
                  <a:lnTo>
                    <a:pt x="509" y="886"/>
                  </a:lnTo>
                  <a:lnTo>
                    <a:pt x="505" y="872"/>
                  </a:lnTo>
                  <a:lnTo>
                    <a:pt x="502" y="858"/>
                  </a:lnTo>
                  <a:lnTo>
                    <a:pt x="500" y="844"/>
                  </a:lnTo>
                  <a:lnTo>
                    <a:pt x="498" y="830"/>
                  </a:lnTo>
                  <a:lnTo>
                    <a:pt x="497" y="816"/>
                  </a:lnTo>
                  <a:lnTo>
                    <a:pt x="497" y="803"/>
                  </a:lnTo>
                  <a:lnTo>
                    <a:pt x="497" y="790"/>
                  </a:lnTo>
                  <a:lnTo>
                    <a:pt x="498" y="776"/>
                  </a:lnTo>
                  <a:lnTo>
                    <a:pt x="499" y="763"/>
                  </a:lnTo>
                  <a:lnTo>
                    <a:pt x="501" y="750"/>
                  </a:lnTo>
                  <a:lnTo>
                    <a:pt x="503" y="736"/>
                  </a:lnTo>
                  <a:lnTo>
                    <a:pt x="507" y="724"/>
                  </a:lnTo>
                  <a:lnTo>
                    <a:pt x="510" y="711"/>
                  </a:lnTo>
                  <a:lnTo>
                    <a:pt x="515" y="698"/>
                  </a:lnTo>
                  <a:lnTo>
                    <a:pt x="520" y="686"/>
                  </a:lnTo>
                  <a:lnTo>
                    <a:pt x="525" y="674"/>
                  </a:lnTo>
                  <a:lnTo>
                    <a:pt x="532" y="662"/>
                  </a:lnTo>
                  <a:lnTo>
                    <a:pt x="539" y="649"/>
                  </a:lnTo>
                  <a:lnTo>
                    <a:pt x="546" y="638"/>
                  </a:lnTo>
                  <a:lnTo>
                    <a:pt x="554" y="626"/>
                  </a:lnTo>
                  <a:lnTo>
                    <a:pt x="562" y="615"/>
                  </a:lnTo>
                  <a:lnTo>
                    <a:pt x="572" y="604"/>
                  </a:lnTo>
                  <a:lnTo>
                    <a:pt x="582" y="593"/>
                  </a:lnTo>
                  <a:lnTo>
                    <a:pt x="592" y="583"/>
                  </a:lnTo>
                  <a:lnTo>
                    <a:pt x="602" y="572"/>
                  </a:lnTo>
                  <a:lnTo>
                    <a:pt x="614" y="562"/>
                  </a:lnTo>
                  <a:lnTo>
                    <a:pt x="626" y="552"/>
                  </a:lnTo>
                  <a:lnTo>
                    <a:pt x="636" y="544"/>
                  </a:lnTo>
                  <a:lnTo>
                    <a:pt x="646" y="536"/>
                  </a:lnTo>
                  <a:lnTo>
                    <a:pt x="658" y="528"/>
                  </a:lnTo>
                  <a:lnTo>
                    <a:pt x="669" y="520"/>
                  </a:lnTo>
                  <a:lnTo>
                    <a:pt x="697" y="503"/>
                  </a:lnTo>
                  <a:lnTo>
                    <a:pt x="727" y="486"/>
                  </a:lnTo>
                  <a:lnTo>
                    <a:pt x="759" y="472"/>
                  </a:lnTo>
                  <a:lnTo>
                    <a:pt x="794" y="458"/>
                  </a:lnTo>
                  <a:lnTo>
                    <a:pt x="239" y="20"/>
                  </a:lnTo>
                  <a:close/>
                  <a:moveTo>
                    <a:pt x="48" y="243"/>
                  </a:moveTo>
                  <a:lnTo>
                    <a:pt x="64" y="213"/>
                  </a:lnTo>
                  <a:lnTo>
                    <a:pt x="82" y="182"/>
                  </a:lnTo>
                  <a:lnTo>
                    <a:pt x="102" y="153"/>
                  </a:lnTo>
                  <a:lnTo>
                    <a:pt x="124" y="123"/>
                  </a:lnTo>
                  <a:lnTo>
                    <a:pt x="148" y="93"/>
                  </a:lnTo>
                  <a:lnTo>
                    <a:pt x="174" y="64"/>
                  </a:lnTo>
                  <a:lnTo>
                    <a:pt x="203" y="34"/>
                  </a:lnTo>
                  <a:lnTo>
                    <a:pt x="234" y="4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813" y="454"/>
                  </a:lnTo>
                  <a:lnTo>
                    <a:pt x="824" y="463"/>
                  </a:lnTo>
                  <a:lnTo>
                    <a:pt x="811" y="467"/>
                  </a:lnTo>
                  <a:lnTo>
                    <a:pt x="773" y="481"/>
                  </a:lnTo>
                  <a:lnTo>
                    <a:pt x="740" y="498"/>
                  </a:lnTo>
                  <a:lnTo>
                    <a:pt x="722" y="506"/>
                  </a:lnTo>
                  <a:lnTo>
                    <a:pt x="707" y="514"/>
                  </a:lnTo>
                  <a:lnTo>
                    <a:pt x="691" y="523"/>
                  </a:lnTo>
                  <a:lnTo>
                    <a:pt x="677" y="533"/>
                  </a:lnTo>
                  <a:lnTo>
                    <a:pt x="666" y="540"/>
                  </a:lnTo>
                  <a:lnTo>
                    <a:pt x="656" y="548"/>
                  </a:lnTo>
                  <a:lnTo>
                    <a:pt x="645" y="555"/>
                  </a:lnTo>
                  <a:lnTo>
                    <a:pt x="635" y="563"/>
                  </a:lnTo>
                  <a:lnTo>
                    <a:pt x="613" y="583"/>
                  </a:lnTo>
                  <a:lnTo>
                    <a:pt x="592" y="603"/>
                  </a:lnTo>
                  <a:lnTo>
                    <a:pt x="583" y="613"/>
                  </a:lnTo>
                  <a:lnTo>
                    <a:pt x="575" y="625"/>
                  </a:lnTo>
                  <a:lnTo>
                    <a:pt x="566" y="635"/>
                  </a:lnTo>
                  <a:lnTo>
                    <a:pt x="559" y="646"/>
                  </a:lnTo>
                  <a:lnTo>
                    <a:pt x="552" y="657"/>
                  </a:lnTo>
                  <a:lnTo>
                    <a:pt x="545" y="669"/>
                  </a:lnTo>
                  <a:lnTo>
                    <a:pt x="539" y="680"/>
                  </a:lnTo>
                  <a:lnTo>
                    <a:pt x="534" y="691"/>
                  </a:lnTo>
                  <a:lnTo>
                    <a:pt x="529" y="704"/>
                  </a:lnTo>
                  <a:lnTo>
                    <a:pt x="524" y="716"/>
                  </a:lnTo>
                  <a:lnTo>
                    <a:pt x="521" y="727"/>
                  </a:lnTo>
                  <a:lnTo>
                    <a:pt x="518" y="739"/>
                  </a:lnTo>
                  <a:lnTo>
                    <a:pt x="515" y="753"/>
                  </a:lnTo>
                  <a:lnTo>
                    <a:pt x="513" y="765"/>
                  </a:lnTo>
                  <a:lnTo>
                    <a:pt x="512" y="777"/>
                  </a:lnTo>
                  <a:lnTo>
                    <a:pt x="511" y="790"/>
                  </a:lnTo>
                  <a:lnTo>
                    <a:pt x="511" y="803"/>
                  </a:lnTo>
                  <a:lnTo>
                    <a:pt x="512" y="816"/>
                  </a:lnTo>
                  <a:lnTo>
                    <a:pt x="513" y="828"/>
                  </a:lnTo>
                  <a:lnTo>
                    <a:pt x="515" y="842"/>
                  </a:lnTo>
                  <a:lnTo>
                    <a:pt x="517" y="855"/>
                  </a:lnTo>
                  <a:lnTo>
                    <a:pt x="520" y="868"/>
                  </a:lnTo>
                  <a:lnTo>
                    <a:pt x="523" y="883"/>
                  </a:lnTo>
                  <a:lnTo>
                    <a:pt x="528" y="896"/>
                  </a:lnTo>
                  <a:lnTo>
                    <a:pt x="533" y="909"/>
                  </a:lnTo>
                  <a:lnTo>
                    <a:pt x="538" y="924"/>
                  </a:lnTo>
                  <a:lnTo>
                    <a:pt x="543" y="937"/>
                  </a:lnTo>
                  <a:lnTo>
                    <a:pt x="550" y="951"/>
                  </a:lnTo>
                  <a:lnTo>
                    <a:pt x="564" y="979"/>
                  </a:lnTo>
                  <a:lnTo>
                    <a:pt x="582" y="1008"/>
                  </a:lnTo>
                  <a:lnTo>
                    <a:pt x="602" y="1036"/>
                  </a:lnTo>
                  <a:lnTo>
                    <a:pt x="624" y="1065"/>
                  </a:lnTo>
                  <a:lnTo>
                    <a:pt x="648" y="1093"/>
                  </a:lnTo>
                  <a:lnTo>
                    <a:pt x="675" y="1121"/>
                  </a:lnTo>
                  <a:lnTo>
                    <a:pt x="704" y="1149"/>
                  </a:lnTo>
                  <a:lnTo>
                    <a:pt x="734" y="1178"/>
                  </a:lnTo>
                  <a:lnTo>
                    <a:pt x="768" y="1205"/>
                  </a:lnTo>
                  <a:lnTo>
                    <a:pt x="804" y="1234"/>
                  </a:lnTo>
                  <a:lnTo>
                    <a:pt x="842" y="1261"/>
                  </a:lnTo>
                  <a:lnTo>
                    <a:pt x="883" y="1289"/>
                  </a:lnTo>
                  <a:lnTo>
                    <a:pt x="877" y="1299"/>
                  </a:lnTo>
                  <a:lnTo>
                    <a:pt x="818" y="1271"/>
                  </a:lnTo>
                  <a:lnTo>
                    <a:pt x="761" y="1242"/>
                  </a:lnTo>
                  <a:lnTo>
                    <a:pt x="706" y="1213"/>
                  </a:lnTo>
                  <a:lnTo>
                    <a:pt x="654" y="1185"/>
                  </a:lnTo>
                  <a:lnTo>
                    <a:pt x="602" y="1157"/>
                  </a:lnTo>
                  <a:lnTo>
                    <a:pt x="554" y="1128"/>
                  </a:lnTo>
                  <a:lnTo>
                    <a:pt x="507" y="1100"/>
                  </a:lnTo>
                  <a:lnTo>
                    <a:pt x="463" y="1072"/>
                  </a:lnTo>
                  <a:lnTo>
                    <a:pt x="421" y="1043"/>
                  </a:lnTo>
                  <a:lnTo>
                    <a:pt x="380" y="1016"/>
                  </a:lnTo>
                  <a:lnTo>
                    <a:pt x="342" y="987"/>
                  </a:lnTo>
                  <a:lnTo>
                    <a:pt x="306" y="958"/>
                  </a:lnTo>
                  <a:lnTo>
                    <a:pt x="272" y="931"/>
                  </a:lnTo>
                  <a:lnTo>
                    <a:pt x="241" y="902"/>
                  </a:lnTo>
                  <a:lnTo>
                    <a:pt x="211" y="873"/>
                  </a:lnTo>
                  <a:lnTo>
                    <a:pt x="183" y="845"/>
                  </a:lnTo>
                  <a:lnTo>
                    <a:pt x="166" y="825"/>
                  </a:lnTo>
                  <a:lnTo>
                    <a:pt x="150" y="807"/>
                  </a:lnTo>
                  <a:lnTo>
                    <a:pt x="134" y="787"/>
                  </a:lnTo>
                  <a:lnTo>
                    <a:pt x="120" y="768"/>
                  </a:lnTo>
                  <a:lnTo>
                    <a:pt x="105" y="749"/>
                  </a:lnTo>
                  <a:lnTo>
                    <a:pt x="93" y="730"/>
                  </a:lnTo>
                  <a:lnTo>
                    <a:pt x="81" y="711"/>
                  </a:lnTo>
                  <a:lnTo>
                    <a:pt x="70" y="691"/>
                  </a:lnTo>
                  <a:lnTo>
                    <a:pt x="59" y="672"/>
                  </a:lnTo>
                  <a:lnTo>
                    <a:pt x="50" y="652"/>
                  </a:lnTo>
                  <a:lnTo>
                    <a:pt x="41" y="634"/>
                  </a:lnTo>
                  <a:lnTo>
                    <a:pt x="34" y="614"/>
                  </a:lnTo>
                  <a:lnTo>
                    <a:pt x="27" y="595"/>
                  </a:lnTo>
                  <a:lnTo>
                    <a:pt x="20" y="577"/>
                  </a:lnTo>
                  <a:lnTo>
                    <a:pt x="15" y="558"/>
                  </a:lnTo>
                  <a:lnTo>
                    <a:pt x="10" y="539"/>
                  </a:lnTo>
                  <a:lnTo>
                    <a:pt x="7" y="520"/>
                  </a:lnTo>
                  <a:lnTo>
                    <a:pt x="4" y="502"/>
                  </a:lnTo>
                  <a:lnTo>
                    <a:pt x="2" y="482"/>
                  </a:lnTo>
                  <a:lnTo>
                    <a:pt x="1" y="464"/>
                  </a:lnTo>
                  <a:lnTo>
                    <a:pt x="0" y="446"/>
                  </a:lnTo>
                  <a:lnTo>
                    <a:pt x="1" y="427"/>
                  </a:lnTo>
                  <a:lnTo>
                    <a:pt x="2" y="409"/>
                  </a:lnTo>
                  <a:lnTo>
                    <a:pt x="4" y="390"/>
                  </a:lnTo>
                  <a:lnTo>
                    <a:pt x="7" y="372"/>
                  </a:lnTo>
                  <a:lnTo>
                    <a:pt x="10" y="353"/>
                  </a:lnTo>
                  <a:lnTo>
                    <a:pt x="14" y="335"/>
                  </a:lnTo>
                  <a:lnTo>
                    <a:pt x="20" y="317"/>
                  </a:lnTo>
                  <a:lnTo>
                    <a:pt x="26" y="298"/>
                  </a:lnTo>
                  <a:lnTo>
                    <a:pt x="33" y="280"/>
                  </a:lnTo>
                  <a:lnTo>
                    <a:pt x="40" y="261"/>
                  </a:lnTo>
                  <a:lnTo>
                    <a:pt x="48" y="2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74"/>
            <p:cNvSpPr>
              <a:spLocks/>
            </p:cNvSpPr>
            <p:nvPr/>
          </p:nvSpPr>
          <p:spPr bwMode="auto">
            <a:xfrm>
              <a:off x="5573" y="1772"/>
              <a:ext cx="10" cy="10"/>
            </a:xfrm>
            <a:custGeom>
              <a:avLst/>
              <a:gdLst>
                <a:gd name="T0" fmla="*/ 0 w 61"/>
                <a:gd name="T1" fmla="*/ 0 h 61"/>
                <a:gd name="T2" fmla="*/ 0 w 61"/>
                <a:gd name="T3" fmla="*/ 0 h 61"/>
                <a:gd name="T4" fmla="*/ 0 w 61"/>
                <a:gd name="T5" fmla="*/ 0 h 61"/>
                <a:gd name="T6" fmla="*/ 0 w 61"/>
                <a:gd name="T7" fmla="*/ 0 h 61"/>
                <a:gd name="T8" fmla="*/ 0 w 61"/>
                <a:gd name="T9" fmla="*/ 0 h 61"/>
                <a:gd name="T10" fmla="*/ 0 w 61"/>
                <a:gd name="T11" fmla="*/ 0 h 61"/>
                <a:gd name="T12" fmla="*/ 0 w 61"/>
                <a:gd name="T13" fmla="*/ 0 h 61"/>
                <a:gd name="T14" fmla="*/ 0 w 61"/>
                <a:gd name="T15" fmla="*/ 0 h 61"/>
                <a:gd name="T16" fmla="*/ 0 w 61"/>
                <a:gd name="T17" fmla="*/ 0 h 61"/>
                <a:gd name="T18" fmla="*/ 0 w 61"/>
                <a:gd name="T19" fmla="*/ 0 h 61"/>
                <a:gd name="T20" fmla="*/ 0 w 61"/>
                <a:gd name="T21" fmla="*/ 0 h 61"/>
                <a:gd name="T22" fmla="*/ 0 w 61"/>
                <a:gd name="T23" fmla="*/ 0 h 61"/>
                <a:gd name="T24" fmla="*/ 0 w 61"/>
                <a:gd name="T25" fmla="*/ 0 h 61"/>
                <a:gd name="T26" fmla="*/ 0 w 61"/>
                <a:gd name="T27" fmla="*/ 0 h 61"/>
                <a:gd name="T28" fmla="*/ 0 w 61"/>
                <a:gd name="T29" fmla="*/ 0 h 61"/>
                <a:gd name="T30" fmla="*/ 0 w 61"/>
                <a:gd name="T31" fmla="*/ 0 h 61"/>
                <a:gd name="T32" fmla="*/ 0 w 61"/>
                <a:gd name="T33" fmla="*/ 0 h 61"/>
                <a:gd name="T34" fmla="*/ 0 w 61"/>
                <a:gd name="T35" fmla="*/ 0 h 61"/>
                <a:gd name="T36" fmla="*/ 0 w 61"/>
                <a:gd name="T37" fmla="*/ 0 h 61"/>
                <a:gd name="T38" fmla="*/ 0 w 61"/>
                <a:gd name="T39" fmla="*/ 0 h 61"/>
                <a:gd name="T40" fmla="*/ 0 w 61"/>
                <a:gd name="T41" fmla="*/ 0 h 61"/>
                <a:gd name="T42" fmla="*/ 0 w 61"/>
                <a:gd name="T43" fmla="*/ 0 h 61"/>
                <a:gd name="T44" fmla="*/ 0 w 61"/>
                <a:gd name="T45" fmla="*/ 0 h 61"/>
                <a:gd name="T46" fmla="*/ 0 w 61"/>
                <a:gd name="T47" fmla="*/ 0 h 61"/>
                <a:gd name="T48" fmla="*/ 0 w 61"/>
                <a:gd name="T49" fmla="*/ 0 h 61"/>
                <a:gd name="T50" fmla="*/ 0 w 61"/>
                <a:gd name="T51" fmla="*/ 0 h 61"/>
                <a:gd name="T52" fmla="*/ 0 w 61"/>
                <a:gd name="T53" fmla="*/ 0 h 61"/>
                <a:gd name="T54" fmla="*/ 0 w 61"/>
                <a:gd name="T55" fmla="*/ 0 h 61"/>
                <a:gd name="T56" fmla="*/ 0 w 61"/>
                <a:gd name="T57" fmla="*/ 0 h 61"/>
                <a:gd name="T58" fmla="*/ 0 w 61"/>
                <a:gd name="T59" fmla="*/ 0 h 61"/>
                <a:gd name="T60" fmla="*/ 0 w 61"/>
                <a:gd name="T61" fmla="*/ 0 h 61"/>
                <a:gd name="T62" fmla="*/ 0 w 61"/>
                <a:gd name="T63" fmla="*/ 0 h 61"/>
                <a:gd name="T64" fmla="*/ 0 w 61"/>
                <a:gd name="T65" fmla="*/ 0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1"/>
                <a:gd name="T100" fmla="*/ 0 h 61"/>
                <a:gd name="T101" fmla="*/ 61 w 61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1" h="61">
                  <a:moveTo>
                    <a:pt x="31" y="0"/>
                  </a:moveTo>
                  <a:lnTo>
                    <a:pt x="36" y="1"/>
                  </a:lnTo>
                  <a:lnTo>
                    <a:pt x="42" y="3"/>
                  </a:lnTo>
                  <a:lnTo>
                    <a:pt x="47" y="6"/>
                  </a:lnTo>
                  <a:lnTo>
                    <a:pt x="51" y="10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0" y="25"/>
                  </a:lnTo>
                  <a:lnTo>
                    <a:pt x="61" y="31"/>
                  </a:lnTo>
                  <a:lnTo>
                    <a:pt x="60" y="37"/>
                  </a:lnTo>
                  <a:lnTo>
                    <a:pt x="59" y="42"/>
                  </a:lnTo>
                  <a:lnTo>
                    <a:pt x="55" y="48"/>
                  </a:lnTo>
                  <a:lnTo>
                    <a:pt x="51" y="53"/>
                  </a:lnTo>
                  <a:lnTo>
                    <a:pt x="47" y="56"/>
                  </a:lnTo>
                  <a:lnTo>
                    <a:pt x="42" y="59"/>
                  </a:lnTo>
                  <a:lnTo>
                    <a:pt x="36" y="61"/>
                  </a:lnTo>
                  <a:lnTo>
                    <a:pt x="31" y="61"/>
                  </a:lnTo>
                  <a:lnTo>
                    <a:pt x="25" y="61"/>
                  </a:lnTo>
                  <a:lnTo>
                    <a:pt x="19" y="59"/>
                  </a:lnTo>
                  <a:lnTo>
                    <a:pt x="13" y="56"/>
                  </a:lnTo>
                  <a:lnTo>
                    <a:pt x="9" y="53"/>
                  </a:lnTo>
                  <a:lnTo>
                    <a:pt x="5" y="48"/>
                  </a:lnTo>
                  <a:lnTo>
                    <a:pt x="3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75"/>
            <p:cNvSpPr>
              <a:spLocks noEditPoints="1"/>
            </p:cNvSpPr>
            <p:nvPr/>
          </p:nvSpPr>
          <p:spPr bwMode="auto">
            <a:xfrm>
              <a:off x="5571" y="1770"/>
              <a:ext cx="14" cy="14"/>
            </a:xfrm>
            <a:custGeom>
              <a:avLst/>
              <a:gdLst>
                <a:gd name="T0" fmla="*/ 0 w 83"/>
                <a:gd name="T1" fmla="*/ 0 h 83"/>
                <a:gd name="T2" fmla="*/ 0 w 83"/>
                <a:gd name="T3" fmla="*/ 0 h 83"/>
                <a:gd name="T4" fmla="*/ 0 w 83"/>
                <a:gd name="T5" fmla="*/ 0 h 83"/>
                <a:gd name="T6" fmla="*/ 0 w 83"/>
                <a:gd name="T7" fmla="*/ 0 h 83"/>
                <a:gd name="T8" fmla="*/ 0 w 83"/>
                <a:gd name="T9" fmla="*/ 0 h 83"/>
                <a:gd name="T10" fmla="*/ 0 w 83"/>
                <a:gd name="T11" fmla="*/ 0 h 83"/>
                <a:gd name="T12" fmla="*/ 0 w 83"/>
                <a:gd name="T13" fmla="*/ 0 h 83"/>
                <a:gd name="T14" fmla="*/ 0 w 83"/>
                <a:gd name="T15" fmla="*/ 0 h 83"/>
                <a:gd name="T16" fmla="*/ 0 w 83"/>
                <a:gd name="T17" fmla="*/ 0 h 83"/>
                <a:gd name="T18" fmla="*/ 0 w 83"/>
                <a:gd name="T19" fmla="*/ 0 h 83"/>
                <a:gd name="T20" fmla="*/ 0 w 83"/>
                <a:gd name="T21" fmla="*/ 0 h 83"/>
                <a:gd name="T22" fmla="*/ 0 w 83"/>
                <a:gd name="T23" fmla="*/ 0 h 83"/>
                <a:gd name="T24" fmla="*/ 0 w 83"/>
                <a:gd name="T25" fmla="*/ 0 h 83"/>
                <a:gd name="T26" fmla="*/ 0 w 83"/>
                <a:gd name="T27" fmla="*/ 0 h 83"/>
                <a:gd name="T28" fmla="*/ 0 w 83"/>
                <a:gd name="T29" fmla="*/ 0 h 83"/>
                <a:gd name="T30" fmla="*/ 0 w 83"/>
                <a:gd name="T31" fmla="*/ 0 h 83"/>
                <a:gd name="T32" fmla="*/ 0 w 83"/>
                <a:gd name="T33" fmla="*/ 0 h 83"/>
                <a:gd name="T34" fmla="*/ 0 w 83"/>
                <a:gd name="T35" fmla="*/ 0 h 83"/>
                <a:gd name="T36" fmla="*/ 0 w 83"/>
                <a:gd name="T37" fmla="*/ 0 h 83"/>
                <a:gd name="T38" fmla="*/ 0 w 83"/>
                <a:gd name="T39" fmla="*/ 0 h 83"/>
                <a:gd name="T40" fmla="*/ 0 w 83"/>
                <a:gd name="T41" fmla="*/ 0 h 83"/>
                <a:gd name="T42" fmla="*/ 0 w 83"/>
                <a:gd name="T43" fmla="*/ 0 h 83"/>
                <a:gd name="T44" fmla="*/ 0 w 83"/>
                <a:gd name="T45" fmla="*/ 0 h 83"/>
                <a:gd name="T46" fmla="*/ 0 w 83"/>
                <a:gd name="T47" fmla="*/ 0 h 83"/>
                <a:gd name="T48" fmla="*/ 0 w 83"/>
                <a:gd name="T49" fmla="*/ 0 h 83"/>
                <a:gd name="T50" fmla="*/ 0 w 83"/>
                <a:gd name="T51" fmla="*/ 0 h 83"/>
                <a:gd name="T52" fmla="*/ 0 w 83"/>
                <a:gd name="T53" fmla="*/ 0 h 83"/>
                <a:gd name="T54" fmla="*/ 0 w 83"/>
                <a:gd name="T55" fmla="*/ 0 h 83"/>
                <a:gd name="T56" fmla="*/ 0 w 83"/>
                <a:gd name="T57" fmla="*/ 0 h 83"/>
                <a:gd name="T58" fmla="*/ 0 w 83"/>
                <a:gd name="T59" fmla="*/ 0 h 83"/>
                <a:gd name="T60" fmla="*/ 0 w 83"/>
                <a:gd name="T61" fmla="*/ 0 h 83"/>
                <a:gd name="T62" fmla="*/ 0 w 83"/>
                <a:gd name="T63" fmla="*/ 0 h 83"/>
                <a:gd name="T64" fmla="*/ 0 w 83"/>
                <a:gd name="T65" fmla="*/ 0 h 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"/>
                <a:gd name="T100" fmla="*/ 0 h 83"/>
                <a:gd name="T101" fmla="*/ 83 w 83"/>
                <a:gd name="T102" fmla="*/ 83 h 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" h="83">
                  <a:moveTo>
                    <a:pt x="42" y="0"/>
                  </a:moveTo>
                  <a:lnTo>
                    <a:pt x="50" y="1"/>
                  </a:lnTo>
                  <a:lnTo>
                    <a:pt x="57" y="3"/>
                  </a:lnTo>
                  <a:lnTo>
                    <a:pt x="64" y="7"/>
                  </a:lnTo>
                  <a:lnTo>
                    <a:pt x="71" y="12"/>
                  </a:lnTo>
                  <a:lnTo>
                    <a:pt x="76" y="19"/>
                  </a:lnTo>
                  <a:lnTo>
                    <a:pt x="80" y="26"/>
                  </a:lnTo>
                  <a:lnTo>
                    <a:pt x="82" y="34"/>
                  </a:lnTo>
                  <a:lnTo>
                    <a:pt x="83" y="42"/>
                  </a:lnTo>
                  <a:lnTo>
                    <a:pt x="82" y="50"/>
                  </a:lnTo>
                  <a:lnTo>
                    <a:pt x="80" y="59"/>
                  </a:lnTo>
                  <a:lnTo>
                    <a:pt x="76" y="65"/>
                  </a:lnTo>
                  <a:lnTo>
                    <a:pt x="71" y="71"/>
                  </a:lnTo>
                  <a:lnTo>
                    <a:pt x="64" y="76"/>
                  </a:lnTo>
                  <a:lnTo>
                    <a:pt x="57" y="80"/>
                  </a:lnTo>
                  <a:lnTo>
                    <a:pt x="50" y="82"/>
                  </a:lnTo>
                  <a:lnTo>
                    <a:pt x="42" y="83"/>
                  </a:lnTo>
                  <a:lnTo>
                    <a:pt x="33" y="82"/>
                  </a:lnTo>
                  <a:lnTo>
                    <a:pt x="25" y="80"/>
                  </a:lnTo>
                  <a:lnTo>
                    <a:pt x="18" y="76"/>
                  </a:lnTo>
                  <a:lnTo>
                    <a:pt x="12" y="71"/>
                  </a:lnTo>
                  <a:lnTo>
                    <a:pt x="7" y="65"/>
                  </a:lnTo>
                  <a:lnTo>
                    <a:pt x="3" y="59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2" y="0"/>
                  </a:lnTo>
                  <a:close/>
                  <a:moveTo>
                    <a:pt x="42" y="11"/>
                  </a:moveTo>
                  <a:lnTo>
                    <a:pt x="47" y="12"/>
                  </a:lnTo>
                  <a:lnTo>
                    <a:pt x="53" y="14"/>
                  </a:lnTo>
                  <a:lnTo>
                    <a:pt x="58" y="18"/>
                  </a:lnTo>
                  <a:lnTo>
                    <a:pt x="62" y="21"/>
                  </a:lnTo>
                  <a:lnTo>
                    <a:pt x="66" y="25"/>
                  </a:lnTo>
                  <a:lnTo>
                    <a:pt x="70" y="30"/>
                  </a:lnTo>
                  <a:lnTo>
                    <a:pt x="71" y="36"/>
                  </a:lnTo>
                  <a:lnTo>
                    <a:pt x="72" y="42"/>
                  </a:lnTo>
                  <a:lnTo>
                    <a:pt x="71" y="48"/>
                  </a:lnTo>
                  <a:lnTo>
                    <a:pt x="70" y="53"/>
                  </a:lnTo>
                  <a:lnTo>
                    <a:pt x="66" y="59"/>
                  </a:lnTo>
                  <a:lnTo>
                    <a:pt x="62" y="64"/>
                  </a:lnTo>
                  <a:lnTo>
                    <a:pt x="58" y="67"/>
                  </a:lnTo>
                  <a:lnTo>
                    <a:pt x="53" y="70"/>
                  </a:lnTo>
                  <a:lnTo>
                    <a:pt x="47" y="72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0"/>
                  </a:lnTo>
                  <a:lnTo>
                    <a:pt x="24" y="67"/>
                  </a:lnTo>
                  <a:lnTo>
                    <a:pt x="20" y="64"/>
                  </a:lnTo>
                  <a:lnTo>
                    <a:pt x="16" y="59"/>
                  </a:lnTo>
                  <a:lnTo>
                    <a:pt x="14" y="53"/>
                  </a:lnTo>
                  <a:lnTo>
                    <a:pt x="12" y="48"/>
                  </a:lnTo>
                  <a:lnTo>
                    <a:pt x="11" y="42"/>
                  </a:lnTo>
                  <a:lnTo>
                    <a:pt x="12" y="36"/>
                  </a:lnTo>
                  <a:lnTo>
                    <a:pt x="14" y="30"/>
                  </a:lnTo>
                  <a:lnTo>
                    <a:pt x="16" y="25"/>
                  </a:lnTo>
                  <a:lnTo>
                    <a:pt x="20" y="21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6" y="12"/>
                  </a:lnTo>
                  <a:lnTo>
                    <a:pt x="4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76"/>
            <p:cNvSpPr>
              <a:spLocks noEditPoints="1"/>
            </p:cNvSpPr>
            <p:nvPr/>
          </p:nvSpPr>
          <p:spPr bwMode="auto">
            <a:xfrm>
              <a:off x="5524" y="1728"/>
              <a:ext cx="350" cy="227"/>
            </a:xfrm>
            <a:custGeom>
              <a:avLst/>
              <a:gdLst>
                <a:gd name="T0" fmla="*/ 0 w 2100"/>
                <a:gd name="T1" fmla="*/ 0 h 1360"/>
                <a:gd name="T2" fmla="*/ 0 w 2100"/>
                <a:gd name="T3" fmla="*/ 0 h 1360"/>
                <a:gd name="T4" fmla="*/ 0 w 2100"/>
                <a:gd name="T5" fmla="*/ 0 h 1360"/>
                <a:gd name="T6" fmla="*/ 0 w 2100"/>
                <a:gd name="T7" fmla="*/ 0 h 1360"/>
                <a:gd name="T8" fmla="*/ 0 w 2100"/>
                <a:gd name="T9" fmla="*/ 0 h 1360"/>
                <a:gd name="T10" fmla="*/ 0 w 2100"/>
                <a:gd name="T11" fmla="*/ 0 h 1360"/>
                <a:gd name="T12" fmla="*/ 0 w 2100"/>
                <a:gd name="T13" fmla="*/ 0 h 1360"/>
                <a:gd name="T14" fmla="*/ 0 w 2100"/>
                <a:gd name="T15" fmla="*/ 0 h 1360"/>
                <a:gd name="T16" fmla="*/ 0 w 2100"/>
                <a:gd name="T17" fmla="*/ 0 h 1360"/>
                <a:gd name="T18" fmla="*/ 0 w 2100"/>
                <a:gd name="T19" fmla="*/ 0 h 1360"/>
                <a:gd name="T20" fmla="*/ 0 w 2100"/>
                <a:gd name="T21" fmla="*/ 0 h 1360"/>
                <a:gd name="T22" fmla="*/ 0 w 2100"/>
                <a:gd name="T23" fmla="*/ 0 h 1360"/>
                <a:gd name="T24" fmla="*/ 0 w 2100"/>
                <a:gd name="T25" fmla="*/ 0 h 1360"/>
                <a:gd name="T26" fmla="*/ 0 w 2100"/>
                <a:gd name="T27" fmla="*/ 0 h 1360"/>
                <a:gd name="T28" fmla="*/ 0 w 2100"/>
                <a:gd name="T29" fmla="*/ 0 h 1360"/>
                <a:gd name="T30" fmla="*/ 0 w 2100"/>
                <a:gd name="T31" fmla="*/ 0 h 1360"/>
                <a:gd name="T32" fmla="*/ 0 w 2100"/>
                <a:gd name="T33" fmla="*/ 0 h 1360"/>
                <a:gd name="T34" fmla="*/ 0 w 2100"/>
                <a:gd name="T35" fmla="*/ 0 h 1360"/>
                <a:gd name="T36" fmla="*/ 0 w 2100"/>
                <a:gd name="T37" fmla="*/ 0 h 1360"/>
                <a:gd name="T38" fmla="*/ 0 w 2100"/>
                <a:gd name="T39" fmla="*/ 0 h 1360"/>
                <a:gd name="T40" fmla="*/ 0 w 2100"/>
                <a:gd name="T41" fmla="*/ 0 h 1360"/>
                <a:gd name="T42" fmla="*/ 0 w 2100"/>
                <a:gd name="T43" fmla="*/ 0 h 1360"/>
                <a:gd name="T44" fmla="*/ 0 w 2100"/>
                <a:gd name="T45" fmla="*/ 0 h 1360"/>
                <a:gd name="T46" fmla="*/ 0 w 2100"/>
                <a:gd name="T47" fmla="*/ 0 h 1360"/>
                <a:gd name="T48" fmla="*/ 0 w 2100"/>
                <a:gd name="T49" fmla="*/ 0 h 1360"/>
                <a:gd name="T50" fmla="*/ 0 w 2100"/>
                <a:gd name="T51" fmla="*/ 0 h 1360"/>
                <a:gd name="T52" fmla="*/ 0 w 2100"/>
                <a:gd name="T53" fmla="*/ 0 h 1360"/>
                <a:gd name="T54" fmla="*/ 0 w 2100"/>
                <a:gd name="T55" fmla="*/ 0 h 1360"/>
                <a:gd name="T56" fmla="*/ 0 w 2100"/>
                <a:gd name="T57" fmla="*/ 0 h 1360"/>
                <a:gd name="T58" fmla="*/ 0 w 2100"/>
                <a:gd name="T59" fmla="*/ 0 h 1360"/>
                <a:gd name="T60" fmla="*/ 0 w 2100"/>
                <a:gd name="T61" fmla="*/ 0 h 1360"/>
                <a:gd name="T62" fmla="*/ 0 w 2100"/>
                <a:gd name="T63" fmla="*/ 0 h 1360"/>
                <a:gd name="T64" fmla="*/ 0 w 2100"/>
                <a:gd name="T65" fmla="*/ 0 h 1360"/>
                <a:gd name="T66" fmla="*/ 0 w 2100"/>
                <a:gd name="T67" fmla="*/ 0 h 1360"/>
                <a:gd name="T68" fmla="*/ 0 w 2100"/>
                <a:gd name="T69" fmla="*/ 0 h 1360"/>
                <a:gd name="T70" fmla="*/ 0 w 2100"/>
                <a:gd name="T71" fmla="*/ 0 h 1360"/>
                <a:gd name="T72" fmla="*/ 0 w 2100"/>
                <a:gd name="T73" fmla="*/ 0 h 1360"/>
                <a:gd name="T74" fmla="*/ 0 w 2100"/>
                <a:gd name="T75" fmla="*/ 0 h 1360"/>
                <a:gd name="T76" fmla="*/ 0 w 2100"/>
                <a:gd name="T77" fmla="*/ 0 h 1360"/>
                <a:gd name="T78" fmla="*/ 0 w 2100"/>
                <a:gd name="T79" fmla="*/ 0 h 1360"/>
                <a:gd name="T80" fmla="*/ 0 w 2100"/>
                <a:gd name="T81" fmla="*/ 0 h 1360"/>
                <a:gd name="T82" fmla="*/ 0 w 2100"/>
                <a:gd name="T83" fmla="*/ 0 h 1360"/>
                <a:gd name="T84" fmla="*/ 0 w 2100"/>
                <a:gd name="T85" fmla="*/ 0 h 1360"/>
                <a:gd name="T86" fmla="*/ 0 w 2100"/>
                <a:gd name="T87" fmla="*/ 0 h 1360"/>
                <a:gd name="T88" fmla="*/ 0 w 2100"/>
                <a:gd name="T89" fmla="*/ 0 h 1360"/>
                <a:gd name="T90" fmla="*/ 0 w 2100"/>
                <a:gd name="T91" fmla="*/ 0 h 1360"/>
                <a:gd name="T92" fmla="*/ 0 w 2100"/>
                <a:gd name="T93" fmla="*/ 0 h 1360"/>
                <a:gd name="T94" fmla="*/ 0 w 2100"/>
                <a:gd name="T95" fmla="*/ 0 h 1360"/>
                <a:gd name="T96" fmla="*/ 0 w 2100"/>
                <a:gd name="T97" fmla="*/ 0 h 1360"/>
                <a:gd name="T98" fmla="*/ 0 w 2100"/>
                <a:gd name="T99" fmla="*/ 0 h 1360"/>
                <a:gd name="T100" fmla="*/ 0 w 2100"/>
                <a:gd name="T101" fmla="*/ 0 h 1360"/>
                <a:gd name="T102" fmla="*/ 0 w 2100"/>
                <a:gd name="T103" fmla="*/ 0 h 1360"/>
                <a:gd name="T104" fmla="*/ 0 w 2100"/>
                <a:gd name="T105" fmla="*/ 0 h 1360"/>
                <a:gd name="T106" fmla="*/ 0 w 2100"/>
                <a:gd name="T107" fmla="*/ 0 h 1360"/>
                <a:gd name="T108" fmla="*/ 0 w 2100"/>
                <a:gd name="T109" fmla="*/ 0 h 13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00"/>
                <a:gd name="T166" fmla="*/ 0 h 1360"/>
                <a:gd name="T167" fmla="*/ 2100 w 2100"/>
                <a:gd name="T168" fmla="*/ 1360 h 13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00" h="1360">
                  <a:moveTo>
                    <a:pt x="982" y="404"/>
                  </a:moveTo>
                  <a:lnTo>
                    <a:pt x="1531" y="1254"/>
                  </a:lnTo>
                  <a:lnTo>
                    <a:pt x="1518" y="1263"/>
                  </a:lnTo>
                  <a:lnTo>
                    <a:pt x="969" y="412"/>
                  </a:lnTo>
                  <a:lnTo>
                    <a:pt x="982" y="404"/>
                  </a:lnTo>
                  <a:close/>
                  <a:moveTo>
                    <a:pt x="84" y="373"/>
                  </a:moveTo>
                  <a:lnTo>
                    <a:pt x="620" y="1353"/>
                  </a:lnTo>
                  <a:lnTo>
                    <a:pt x="608" y="1360"/>
                  </a:lnTo>
                  <a:lnTo>
                    <a:pt x="71" y="380"/>
                  </a:lnTo>
                  <a:lnTo>
                    <a:pt x="84" y="373"/>
                  </a:lnTo>
                  <a:close/>
                  <a:moveTo>
                    <a:pt x="446" y="1324"/>
                  </a:moveTo>
                  <a:lnTo>
                    <a:pt x="31" y="417"/>
                  </a:lnTo>
                  <a:lnTo>
                    <a:pt x="44" y="411"/>
                  </a:lnTo>
                  <a:lnTo>
                    <a:pt x="459" y="1318"/>
                  </a:lnTo>
                  <a:lnTo>
                    <a:pt x="446" y="1324"/>
                  </a:lnTo>
                  <a:close/>
                  <a:moveTo>
                    <a:pt x="14" y="448"/>
                  </a:moveTo>
                  <a:lnTo>
                    <a:pt x="333" y="1272"/>
                  </a:lnTo>
                  <a:lnTo>
                    <a:pt x="319" y="1277"/>
                  </a:lnTo>
                  <a:lnTo>
                    <a:pt x="0" y="453"/>
                  </a:lnTo>
                  <a:lnTo>
                    <a:pt x="14" y="448"/>
                  </a:lnTo>
                  <a:close/>
                  <a:moveTo>
                    <a:pt x="962" y="454"/>
                  </a:moveTo>
                  <a:lnTo>
                    <a:pt x="1402" y="1304"/>
                  </a:lnTo>
                  <a:lnTo>
                    <a:pt x="1388" y="1310"/>
                  </a:lnTo>
                  <a:lnTo>
                    <a:pt x="950" y="465"/>
                  </a:lnTo>
                  <a:lnTo>
                    <a:pt x="962" y="454"/>
                  </a:lnTo>
                  <a:close/>
                  <a:moveTo>
                    <a:pt x="943" y="536"/>
                  </a:moveTo>
                  <a:lnTo>
                    <a:pt x="1283" y="1332"/>
                  </a:lnTo>
                  <a:lnTo>
                    <a:pt x="1268" y="1338"/>
                  </a:lnTo>
                  <a:lnTo>
                    <a:pt x="931" y="546"/>
                  </a:lnTo>
                  <a:lnTo>
                    <a:pt x="943" y="536"/>
                  </a:lnTo>
                  <a:close/>
                  <a:moveTo>
                    <a:pt x="1587" y="0"/>
                  </a:moveTo>
                  <a:lnTo>
                    <a:pt x="2100" y="598"/>
                  </a:lnTo>
                  <a:lnTo>
                    <a:pt x="2088" y="607"/>
                  </a:lnTo>
                  <a:lnTo>
                    <a:pt x="1581" y="18"/>
                  </a:lnTo>
                  <a:lnTo>
                    <a:pt x="1587" y="0"/>
                  </a:lnTo>
                  <a:close/>
                  <a:moveTo>
                    <a:pt x="1576" y="20"/>
                  </a:moveTo>
                  <a:lnTo>
                    <a:pt x="1997" y="706"/>
                  </a:lnTo>
                  <a:lnTo>
                    <a:pt x="1983" y="713"/>
                  </a:lnTo>
                  <a:lnTo>
                    <a:pt x="1562" y="28"/>
                  </a:lnTo>
                  <a:lnTo>
                    <a:pt x="1576" y="20"/>
                  </a:lnTo>
                  <a:close/>
                  <a:moveTo>
                    <a:pt x="1613" y="475"/>
                  </a:moveTo>
                  <a:lnTo>
                    <a:pt x="1868" y="1070"/>
                  </a:lnTo>
                  <a:lnTo>
                    <a:pt x="1854" y="1076"/>
                  </a:lnTo>
                  <a:lnTo>
                    <a:pt x="1598" y="481"/>
                  </a:lnTo>
                  <a:lnTo>
                    <a:pt x="1613" y="475"/>
                  </a:lnTo>
                  <a:close/>
                  <a:moveTo>
                    <a:pt x="1597" y="488"/>
                  </a:moveTo>
                  <a:lnTo>
                    <a:pt x="1797" y="1116"/>
                  </a:lnTo>
                  <a:lnTo>
                    <a:pt x="1783" y="1121"/>
                  </a:lnTo>
                  <a:lnTo>
                    <a:pt x="1588" y="507"/>
                  </a:lnTo>
                  <a:lnTo>
                    <a:pt x="1733" y="1154"/>
                  </a:lnTo>
                  <a:lnTo>
                    <a:pt x="1719" y="1157"/>
                  </a:lnTo>
                  <a:lnTo>
                    <a:pt x="1572" y="502"/>
                  </a:lnTo>
                  <a:lnTo>
                    <a:pt x="1585" y="499"/>
                  </a:lnTo>
                  <a:lnTo>
                    <a:pt x="1583" y="492"/>
                  </a:lnTo>
                  <a:lnTo>
                    <a:pt x="1597" y="48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77"/>
            <p:cNvSpPr>
              <a:spLocks/>
            </p:cNvSpPr>
            <p:nvPr/>
          </p:nvSpPr>
          <p:spPr bwMode="auto">
            <a:xfrm>
              <a:off x="5731" y="1732"/>
              <a:ext cx="107" cy="66"/>
            </a:xfrm>
            <a:custGeom>
              <a:avLst/>
              <a:gdLst>
                <a:gd name="T0" fmla="*/ 0 w 643"/>
                <a:gd name="T1" fmla="*/ 0 h 393"/>
                <a:gd name="T2" fmla="*/ 0 w 643"/>
                <a:gd name="T3" fmla="*/ 0 h 393"/>
                <a:gd name="T4" fmla="*/ 0 w 643"/>
                <a:gd name="T5" fmla="*/ 0 h 393"/>
                <a:gd name="T6" fmla="*/ 0 w 643"/>
                <a:gd name="T7" fmla="*/ 0 h 393"/>
                <a:gd name="T8" fmla="*/ 0 w 643"/>
                <a:gd name="T9" fmla="*/ 0 h 393"/>
                <a:gd name="T10" fmla="*/ 0 w 643"/>
                <a:gd name="T11" fmla="*/ 0 h 393"/>
                <a:gd name="T12" fmla="*/ 0 w 643"/>
                <a:gd name="T13" fmla="*/ 0 h 393"/>
                <a:gd name="T14" fmla="*/ 0 w 643"/>
                <a:gd name="T15" fmla="*/ 0 h 393"/>
                <a:gd name="T16" fmla="*/ 0 w 643"/>
                <a:gd name="T17" fmla="*/ 0 h 393"/>
                <a:gd name="T18" fmla="*/ 0 w 643"/>
                <a:gd name="T19" fmla="*/ 0 h 393"/>
                <a:gd name="T20" fmla="*/ 0 w 643"/>
                <a:gd name="T21" fmla="*/ 0 h 393"/>
                <a:gd name="T22" fmla="*/ 0 w 643"/>
                <a:gd name="T23" fmla="*/ 0 h 393"/>
                <a:gd name="T24" fmla="*/ 0 w 643"/>
                <a:gd name="T25" fmla="*/ 0 h 393"/>
                <a:gd name="T26" fmla="*/ 0 w 643"/>
                <a:gd name="T27" fmla="*/ 0 h 393"/>
                <a:gd name="T28" fmla="*/ 0 w 643"/>
                <a:gd name="T29" fmla="*/ 0 h 393"/>
                <a:gd name="T30" fmla="*/ 0 w 643"/>
                <a:gd name="T31" fmla="*/ 0 h 393"/>
                <a:gd name="T32" fmla="*/ 0 w 643"/>
                <a:gd name="T33" fmla="*/ 0 h 393"/>
                <a:gd name="T34" fmla="*/ 0 w 643"/>
                <a:gd name="T35" fmla="*/ 0 h 393"/>
                <a:gd name="T36" fmla="*/ 0 w 643"/>
                <a:gd name="T37" fmla="*/ 0 h 393"/>
                <a:gd name="T38" fmla="*/ 0 w 643"/>
                <a:gd name="T39" fmla="*/ 0 h 393"/>
                <a:gd name="T40" fmla="*/ 0 w 643"/>
                <a:gd name="T41" fmla="*/ 0 h 393"/>
                <a:gd name="T42" fmla="*/ 0 w 643"/>
                <a:gd name="T43" fmla="*/ 0 h 393"/>
                <a:gd name="T44" fmla="*/ 0 w 643"/>
                <a:gd name="T45" fmla="*/ 0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43"/>
                <a:gd name="T70" fmla="*/ 0 h 393"/>
                <a:gd name="T71" fmla="*/ 643 w 643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43" h="393">
                  <a:moveTo>
                    <a:pt x="0" y="34"/>
                  </a:moveTo>
                  <a:lnTo>
                    <a:pt x="550" y="355"/>
                  </a:lnTo>
                  <a:lnTo>
                    <a:pt x="609" y="393"/>
                  </a:lnTo>
                  <a:lnTo>
                    <a:pt x="618" y="393"/>
                  </a:lnTo>
                  <a:lnTo>
                    <a:pt x="626" y="393"/>
                  </a:lnTo>
                  <a:lnTo>
                    <a:pt x="633" y="391"/>
                  </a:lnTo>
                  <a:lnTo>
                    <a:pt x="638" y="388"/>
                  </a:lnTo>
                  <a:lnTo>
                    <a:pt x="640" y="386"/>
                  </a:lnTo>
                  <a:lnTo>
                    <a:pt x="641" y="383"/>
                  </a:lnTo>
                  <a:lnTo>
                    <a:pt x="642" y="380"/>
                  </a:lnTo>
                  <a:lnTo>
                    <a:pt x="643" y="377"/>
                  </a:lnTo>
                  <a:lnTo>
                    <a:pt x="642" y="369"/>
                  </a:lnTo>
                  <a:lnTo>
                    <a:pt x="640" y="358"/>
                  </a:lnTo>
                  <a:lnTo>
                    <a:pt x="586" y="322"/>
                  </a:lnTo>
                  <a:lnTo>
                    <a:pt x="493" y="266"/>
                  </a:lnTo>
                  <a:lnTo>
                    <a:pt x="403" y="210"/>
                  </a:lnTo>
                  <a:lnTo>
                    <a:pt x="317" y="158"/>
                  </a:lnTo>
                  <a:lnTo>
                    <a:pt x="238" y="108"/>
                  </a:lnTo>
                  <a:lnTo>
                    <a:pt x="171" y="68"/>
                  </a:lnTo>
                  <a:lnTo>
                    <a:pt x="115" y="34"/>
                  </a:lnTo>
                  <a:lnTo>
                    <a:pt x="77" y="11"/>
                  </a:lnTo>
                  <a:lnTo>
                    <a:pt x="58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78"/>
            <p:cNvSpPr>
              <a:spLocks noEditPoints="1"/>
            </p:cNvSpPr>
            <p:nvPr/>
          </p:nvSpPr>
          <p:spPr bwMode="auto">
            <a:xfrm>
              <a:off x="5728" y="1731"/>
              <a:ext cx="111" cy="68"/>
            </a:xfrm>
            <a:custGeom>
              <a:avLst/>
              <a:gdLst>
                <a:gd name="T0" fmla="*/ 0 w 665"/>
                <a:gd name="T1" fmla="*/ 0 h 410"/>
                <a:gd name="T2" fmla="*/ 0 w 665"/>
                <a:gd name="T3" fmla="*/ 0 h 410"/>
                <a:gd name="T4" fmla="*/ 0 w 665"/>
                <a:gd name="T5" fmla="*/ 0 h 410"/>
                <a:gd name="T6" fmla="*/ 0 w 665"/>
                <a:gd name="T7" fmla="*/ 0 h 410"/>
                <a:gd name="T8" fmla="*/ 0 w 665"/>
                <a:gd name="T9" fmla="*/ 0 h 410"/>
                <a:gd name="T10" fmla="*/ 0 w 665"/>
                <a:gd name="T11" fmla="*/ 0 h 410"/>
                <a:gd name="T12" fmla="*/ 0 w 665"/>
                <a:gd name="T13" fmla="*/ 0 h 410"/>
                <a:gd name="T14" fmla="*/ 0 w 665"/>
                <a:gd name="T15" fmla="*/ 0 h 410"/>
                <a:gd name="T16" fmla="*/ 0 w 665"/>
                <a:gd name="T17" fmla="*/ 0 h 410"/>
                <a:gd name="T18" fmla="*/ 0 w 665"/>
                <a:gd name="T19" fmla="*/ 0 h 410"/>
                <a:gd name="T20" fmla="*/ 0 w 665"/>
                <a:gd name="T21" fmla="*/ 0 h 410"/>
                <a:gd name="T22" fmla="*/ 0 w 665"/>
                <a:gd name="T23" fmla="*/ 0 h 410"/>
                <a:gd name="T24" fmla="*/ 0 w 665"/>
                <a:gd name="T25" fmla="*/ 0 h 410"/>
                <a:gd name="T26" fmla="*/ 0 w 665"/>
                <a:gd name="T27" fmla="*/ 0 h 410"/>
                <a:gd name="T28" fmla="*/ 0 w 665"/>
                <a:gd name="T29" fmla="*/ 0 h 410"/>
                <a:gd name="T30" fmla="*/ 0 w 665"/>
                <a:gd name="T31" fmla="*/ 0 h 410"/>
                <a:gd name="T32" fmla="*/ 0 w 665"/>
                <a:gd name="T33" fmla="*/ 0 h 410"/>
                <a:gd name="T34" fmla="*/ 0 w 665"/>
                <a:gd name="T35" fmla="*/ 0 h 410"/>
                <a:gd name="T36" fmla="*/ 0 w 665"/>
                <a:gd name="T37" fmla="*/ 0 h 410"/>
                <a:gd name="T38" fmla="*/ 0 w 665"/>
                <a:gd name="T39" fmla="*/ 0 h 410"/>
                <a:gd name="T40" fmla="*/ 0 w 665"/>
                <a:gd name="T41" fmla="*/ 0 h 410"/>
                <a:gd name="T42" fmla="*/ 0 w 665"/>
                <a:gd name="T43" fmla="*/ 0 h 410"/>
                <a:gd name="T44" fmla="*/ 0 w 665"/>
                <a:gd name="T45" fmla="*/ 0 h 410"/>
                <a:gd name="T46" fmla="*/ 0 w 665"/>
                <a:gd name="T47" fmla="*/ 0 h 410"/>
                <a:gd name="T48" fmla="*/ 0 w 665"/>
                <a:gd name="T49" fmla="*/ 0 h 410"/>
                <a:gd name="T50" fmla="*/ 0 w 665"/>
                <a:gd name="T51" fmla="*/ 0 h 410"/>
                <a:gd name="T52" fmla="*/ 0 w 665"/>
                <a:gd name="T53" fmla="*/ 0 h 410"/>
                <a:gd name="T54" fmla="*/ 0 w 665"/>
                <a:gd name="T55" fmla="*/ 0 h 410"/>
                <a:gd name="T56" fmla="*/ 0 w 665"/>
                <a:gd name="T57" fmla="*/ 0 h 410"/>
                <a:gd name="T58" fmla="*/ 0 w 665"/>
                <a:gd name="T59" fmla="*/ 0 h 410"/>
                <a:gd name="T60" fmla="*/ 0 w 665"/>
                <a:gd name="T61" fmla="*/ 0 h 410"/>
                <a:gd name="T62" fmla="*/ 0 w 665"/>
                <a:gd name="T63" fmla="*/ 0 h 410"/>
                <a:gd name="T64" fmla="*/ 0 w 665"/>
                <a:gd name="T65" fmla="*/ 0 h 410"/>
                <a:gd name="T66" fmla="*/ 0 w 665"/>
                <a:gd name="T67" fmla="*/ 0 h 410"/>
                <a:gd name="T68" fmla="*/ 0 w 665"/>
                <a:gd name="T69" fmla="*/ 0 h 410"/>
                <a:gd name="T70" fmla="*/ 0 w 665"/>
                <a:gd name="T71" fmla="*/ 0 h 410"/>
                <a:gd name="T72" fmla="*/ 0 w 665"/>
                <a:gd name="T73" fmla="*/ 0 h 410"/>
                <a:gd name="T74" fmla="*/ 0 w 665"/>
                <a:gd name="T75" fmla="*/ 0 h 410"/>
                <a:gd name="T76" fmla="*/ 0 w 665"/>
                <a:gd name="T77" fmla="*/ 0 h 4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5"/>
                <a:gd name="T118" fmla="*/ 0 h 410"/>
                <a:gd name="T119" fmla="*/ 665 w 665"/>
                <a:gd name="T120" fmla="*/ 410 h 4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5" h="410">
                  <a:moveTo>
                    <a:pt x="30" y="43"/>
                  </a:moveTo>
                  <a:lnTo>
                    <a:pt x="569" y="358"/>
                  </a:lnTo>
                  <a:lnTo>
                    <a:pt x="626" y="395"/>
                  </a:lnTo>
                  <a:lnTo>
                    <a:pt x="633" y="395"/>
                  </a:lnTo>
                  <a:lnTo>
                    <a:pt x="640" y="395"/>
                  </a:lnTo>
                  <a:lnTo>
                    <a:pt x="644" y="394"/>
                  </a:lnTo>
                  <a:lnTo>
                    <a:pt x="648" y="391"/>
                  </a:lnTo>
                  <a:lnTo>
                    <a:pt x="650" y="389"/>
                  </a:lnTo>
                  <a:lnTo>
                    <a:pt x="650" y="385"/>
                  </a:lnTo>
                  <a:lnTo>
                    <a:pt x="650" y="380"/>
                  </a:lnTo>
                  <a:lnTo>
                    <a:pt x="649" y="372"/>
                  </a:lnTo>
                  <a:lnTo>
                    <a:pt x="597" y="339"/>
                  </a:lnTo>
                  <a:lnTo>
                    <a:pt x="594" y="337"/>
                  </a:lnTo>
                  <a:lnTo>
                    <a:pt x="568" y="320"/>
                  </a:lnTo>
                  <a:lnTo>
                    <a:pt x="541" y="304"/>
                  </a:lnTo>
                  <a:lnTo>
                    <a:pt x="517" y="288"/>
                  </a:lnTo>
                  <a:lnTo>
                    <a:pt x="492" y="273"/>
                  </a:lnTo>
                  <a:lnTo>
                    <a:pt x="466" y="258"/>
                  </a:lnTo>
                  <a:lnTo>
                    <a:pt x="442" y="242"/>
                  </a:lnTo>
                  <a:lnTo>
                    <a:pt x="416" y="227"/>
                  </a:lnTo>
                  <a:lnTo>
                    <a:pt x="392" y="212"/>
                  </a:lnTo>
                  <a:lnTo>
                    <a:pt x="334" y="176"/>
                  </a:lnTo>
                  <a:lnTo>
                    <a:pt x="279" y="142"/>
                  </a:lnTo>
                  <a:lnTo>
                    <a:pt x="229" y="111"/>
                  </a:lnTo>
                  <a:lnTo>
                    <a:pt x="184" y="84"/>
                  </a:lnTo>
                  <a:lnTo>
                    <a:pt x="144" y="60"/>
                  </a:lnTo>
                  <a:lnTo>
                    <a:pt x="112" y="41"/>
                  </a:lnTo>
                  <a:lnTo>
                    <a:pt x="87" y="26"/>
                  </a:lnTo>
                  <a:lnTo>
                    <a:pt x="73" y="17"/>
                  </a:lnTo>
                  <a:lnTo>
                    <a:pt x="30" y="43"/>
                  </a:lnTo>
                  <a:close/>
                  <a:moveTo>
                    <a:pt x="561" y="370"/>
                  </a:moveTo>
                  <a:lnTo>
                    <a:pt x="12" y="49"/>
                  </a:lnTo>
                  <a:lnTo>
                    <a:pt x="0" y="43"/>
                  </a:lnTo>
                  <a:lnTo>
                    <a:pt x="12" y="37"/>
                  </a:lnTo>
                  <a:lnTo>
                    <a:pt x="69" y="2"/>
                  </a:lnTo>
                  <a:lnTo>
                    <a:pt x="73" y="0"/>
                  </a:lnTo>
                  <a:lnTo>
                    <a:pt x="76" y="2"/>
                  </a:lnTo>
                  <a:lnTo>
                    <a:pt x="88" y="9"/>
                  </a:lnTo>
                  <a:lnTo>
                    <a:pt x="110" y="22"/>
                  </a:lnTo>
                  <a:lnTo>
                    <a:pt x="142" y="41"/>
                  </a:lnTo>
                  <a:lnTo>
                    <a:pt x="182" y="65"/>
                  </a:lnTo>
                  <a:lnTo>
                    <a:pt x="228" y="94"/>
                  </a:lnTo>
                  <a:lnTo>
                    <a:pt x="281" y="126"/>
                  </a:lnTo>
                  <a:lnTo>
                    <a:pt x="338" y="160"/>
                  </a:lnTo>
                  <a:lnTo>
                    <a:pt x="400" y="198"/>
                  </a:lnTo>
                  <a:lnTo>
                    <a:pt x="424" y="214"/>
                  </a:lnTo>
                  <a:lnTo>
                    <a:pt x="449" y="229"/>
                  </a:lnTo>
                  <a:lnTo>
                    <a:pt x="475" y="244"/>
                  </a:lnTo>
                  <a:lnTo>
                    <a:pt x="500" y="261"/>
                  </a:lnTo>
                  <a:lnTo>
                    <a:pt x="527" y="277"/>
                  </a:lnTo>
                  <a:lnTo>
                    <a:pt x="554" y="294"/>
                  </a:lnTo>
                  <a:lnTo>
                    <a:pt x="578" y="310"/>
                  </a:lnTo>
                  <a:lnTo>
                    <a:pt x="603" y="324"/>
                  </a:lnTo>
                  <a:lnTo>
                    <a:pt x="605" y="325"/>
                  </a:lnTo>
                  <a:lnTo>
                    <a:pt x="659" y="361"/>
                  </a:lnTo>
                  <a:lnTo>
                    <a:pt x="662" y="365"/>
                  </a:lnTo>
                  <a:lnTo>
                    <a:pt x="663" y="371"/>
                  </a:lnTo>
                  <a:lnTo>
                    <a:pt x="665" y="378"/>
                  </a:lnTo>
                  <a:lnTo>
                    <a:pt x="665" y="383"/>
                  </a:lnTo>
                  <a:lnTo>
                    <a:pt x="665" y="388"/>
                  </a:lnTo>
                  <a:lnTo>
                    <a:pt x="664" y="392"/>
                  </a:lnTo>
                  <a:lnTo>
                    <a:pt x="662" y="396"/>
                  </a:lnTo>
                  <a:lnTo>
                    <a:pt x="660" y="399"/>
                  </a:lnTo>
                  <a:lnTo>
                    <a:pt x="658" y="402"/>
                  </a:lnTo>
                  <a:lnTo>
                    <a:pt x="655" y="404"/>
                  </a:lnTo>
                  <a:lnTo>
                    <a:pt x="651" y="406"/>
                  </a:lnTo>
                  <a:lnTo>
                    <a:pt x="648" y="408"/>
                  </a:lnTo>
                  <a:lnTo>
                    <a:pt x="644" y="409"/>
                  </a:lnTo>
                  <a:lnTo>
                    <a:pt x="634" y="410"/>
                  </a:lnTo>
                  <a:lnTo>
                    <a:pt x="623" y="409"/>
                  </a:lnTo>
                  <a:lnTo>
                    <a:pt x="620" y="408"/>
                  </a:lnTo>
                  <a:lnTo>
                    <a:pt x="561" y="37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79"/>
            <p:cNvSpPr>
              <a:spLocks/>
            </p:cNvSpPr>
            <p:nvPr/>
          </p:nvSpPr>
          <p:spPr bwMode="auto">
            <a:xfrm>
              <a:off x="5831" y="1791"/>
              <a:ext cx="7" cy="8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"/>
                <a:gd name="T100" fmla="*/ 0 h 44"/>
                <a:gd name="T101" fmla="*/ 44 w 44"/>
                <a:gd name="T102" fmla="*/ 44 h 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" h="44">
                  <a:moveTo>
                    <a:pt x="22" y="0"/>
                  </a:moveTo>
                  <a:lnTo>
                    <a:pt x="27" y="1"/>
                  </a:lnTo>
                  <a:lnTo>
                    <a:pt x="31" y="2"/>
                  </a:lnTo>
                  <a:lnTo>
                    <a:pt x="34" y="4"/>
                  </a:lnTo>
                  <a:lnTo>
                    <a:pt x="38" y="7"/>
                  </a:lnTo>
                  <a:lnTo>
                    <a:pt x="40" y="10"/>
                  </a:lnTo>
                  <a:lnTo>
                    <a:pt x="42" y="14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7"/>
                  </a:lnTo>
                  <a:lnTo>
                    <a:pt x="42" y="31"/>
                  </a:lnTo>
                  <a:lnTo>
                    <a:pt x="40" y="35"/>
                  </a:lnTo>
                  <a:lnTo>
                    <a:pt x="38" y="38"/>
                  </a:lnTo>
                  <a:lnTo>
                    <a:pt x="34" y="41"/>
                  </a:lnTo>
                  <a:lnTo>
                    <a:pt x="31" y="43"/>
                  </a:lnTo>
                  <a:lnTo>
                    <a:pt x="27" y="44"/>
                  </a:lnTo>
                  <a:lnTo>
                    <a:pt x="22" y="44"/>
                  </a:lnTo>
                  <a:lnTo>
                    <a:pt x="17" y="44"/>
                  </a:lnTo>
                  <a:lnTo>
                    <a:pt x="13" y="43"/>
                  </a:lnTo>
                  <a:lnTo>
                    <a:pt x="9" y="41"/>
                  </a:lnTo>
                  <a:lnTo>
                    <a:pt x="6" y="38"/>
                  </a:lnTo>
                  <a:lnTo>
                    <a:pt x="4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7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7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7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80"/>
            <p:cNvSpPr>
              <a:spLocks noEditPoints="1"/>
            </p:cNvSpPr>
            <p:nvPr/>
          </p:nvSpPr>
          <p:spPr bwMode="auto">
            <a:xfrm>
              <a:off x="5830" y="1790"/>
              <a:ext cx="10" cy="10"/>
            </a:xfrm>
            <a:custGeom>
              <a:avLst/>
              <a:gdLst>
                <a:gd name="T0" fmla="*/ 0 w 60"/>
                <a:gd name="T1" fmla="*/ 0 h 61"/>
                <a:gd name="T2" fmla="*/ 0 w 60"/>
                <a:gd name="T3" fmla="*/ 0 h 61"/>
                <a:gd name="T4" fmla="*/ 0 w 60"/>
                <a:gd name="T5" fmla="*/ 0 h 61"/>
                <a:gd name="T6" fmla="*/ 0 w 60"/>
                <a:gd name="T7" fmla="*/ 0 h 61"/>
                <a:gd name="T8" fmla="*/ 0 w 60"/>
                <a:gd name="T9" fmla="*/ 0 h 61"/>
                <a:gd name="T10" fmla="*/ 0 w 60"/>
                <a:gd name="T11" fmla="*/ 0 h 61"/>
                <a:gd name="T12" fmla="*/ 0 w 60"/>
                <a:gd name="T13" fmla="*/ 0 h 61"/>
                <a:gd name="T14" fmla="*/ 0 w 60"/>
                <a:gd name="T15" fmla="*/ 0 h 61"/>
                <a:gd name="T16" fmla="*/ 0 w 60"/>
                <a:gd name="T17" fmla="*/ 0 h 61"/>
                <a:gd name="T18" fmla="*/ 0 w 60"/>
                <a:gd name="T19" fmla="*/ 0 h 61"/>
                <a:gd name="T20" fmla="*/ 0 w 60"/>
                <a:gd name="T21" fmla="*/ 0 h 61"/>
                <a:gd name="T22" fmla="*/ 0 w 60"/>
                <a:gd name="T23" fmla="*/ 0 h 61"/>
                <a:gd name="T24" fmla="*/ 0 w 60"/>
                <a:gd name="T25" fmla="*/ 0 h 61"/>
                <a:gd name="T26" fmla="*/ 0 w 60"/>
                <a:gd name="T27" fmla="*/ 0 h 61"/>
                <a:gd name="T28" fmla="*/ 0 w 60"/>
                <a:gd name="T29" fmla="*/ 0 h 61"/>
                <a:gd name="T30" fmla="*/ 0 w 60"/>
                <a:gd name="T31" fmla="*/ 0 h 61"/>
                <a:gd name="T32" fmla="*/ 0 w 60"/>
                <a:gd name="T33" fmla="*/ 0 h 61"/>
                <a:gd name="T34" fmla="*/ 0 w 60"/>
                <a:gd name="T35" fmla="*/ 0 h 61"/>
                <a:gd name="T36" fmla="*/ 0 w 60"/>
                <a:gd name="T37" fmla="*/ 0 h 61"/>
                <a:gd name="T38" fmla="*/ 0 w 60"/>
                <a:gd name="T39" fmla="*/ 0 h 61"/>
                <a:gd name="T40" fmla="*/ 0 w 60"/>
                <a:gd name="T41" fmla="*/ 0 h 61"/>
                <a:gd name="T42" fmla="*/ 0 w 60"/>
                <a:gd name="T43" fmla="*/ 0 h 61"/>
                <a:gd name="T44" fmla="*/ 0 w 60"/>
                <a:gd name="T45" fmla="*/ 0 h 61"/>
                <a:gd name="T46" fmla="*/ 0 w 60"/>
                <a:gd name="T47" fmla="*/ 0 h 61"/>
                <a:gd name="T48" fmla="*/ 0 w 60"/>
                <a:gd name="T49" fmla="*/ 0 h 61"/>
                <a:gd name="T50" fmla="*/ 0 w 60"/>
                <a:gd name="T51" fmla="*/ 0 h 61"/>
                <a:gd name="T52" fmla="*/ 0 w 60"/>
                <a:gd name="T53" fmla="*/ 0 h 61"/>
                <a:gd name="T54" fmla="*/ 0 w 60"/>
                <a:gd name="T55" fmla="*/ 0 h 61"/>
                <a:gd name="T56" fmla="*/ 0 w 60"/>
                <a:gd name="T57" fmla="*/ 0 h 61"/>
                <a:gd name="T58" fmla="*/ 0 w 60"/>
                <a:gd name="T59" fmla="*/ 0 h 61"/>
                <a:gd name="T60" fmla="*/ 0 w 60"/>
                <a:gd name="T61" fmla="*/ 0 h 61"/>
                <a:gd name="T62" fmla="*/ 0 w 60"/>
                <a:gd name="T63" fmla="*/ 0 h 61"/>
                <a:gd name="T64" fmla="*/ 0 w 60"/>
                <a:gd name="T65" fmla="*/ 0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"/>
                <a:gd name="T100" fmla="*/ 0 h 61"/>
                <a:gd name="T101" fmla="*/ 60 w 60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" h="61">
                  <a:moveTo>
                    <a:pt x="31" y="0"/>
                  </a:moveTo>
                  <a:lnTo>
                    <a:pt x="36" y="1"/>
                  </a:lnTo>
                  <a:lnTo>
                    <a:pt x="42" y="3"/>
                  </a:lnTo>
                  <a:lnTo>
                    <a:pt x="47" y="5"/>
                  </a:lnTo>
                  <a:lnTo>
                    <a:pt x="52" y="9"/>
                  </a:lnTo>
                  <a:lnTo>
                    <a:pt x="55" y="13"/>
                  </a:lnTo>
                  <a:lnTo>
                    <a:pt x="58" y="18"/>
                  </a:lnTo>
                  <a:lnTo>
                    <a:pt x="60" y="25"/>
                  </a:lnTo>
                  <a:lnTo>
                    <a:pt x="60" y="31"/>
                  </a:lnTo>
                  <a:lnTo>
                    <a:pt x="60" y="37"/>
                  </a:lnTo>
                  <a:lnTo>
                    <a:pt x="58" y="43"/>
                  </a:lnTo>
                  <a:lnTo>
                    <a:pt x="55" y="48"/>
                  </a:lnTo>
                  <a:lnTo>
                    <a:pt x="52" y="52"/>
                  </a:lnTo>
                  <a:lnTo>
                    <a:pt x="47" y="56"/>
                  </a:lnTo>
                  <a:lnTo>
                    <a:pt x="42" y="58"/>
                  </a:lnTo>
                  <a:lnTo>
                    <a:pt x="36" y="60"/>
                  </a:lnTo>
                  <a:lnTo>
                    <a:pt x="31" y="61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3" y="56"/>
                  </a:lnTo>
                  <a:lnTo>
                    <a:pt x="8" y="52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1"/>
                  </a:lnTo>
                  <a:lnTo>
                    <a:pt x="31" y="0"/>
                  </a:lnTo>
                  <a:close/>
                  <a:moveTo>
                    <a:pt x="30" y="8"/>
                  </a:moveTo>
                  <a:lnTo>
                    <a:pt x="35" y="9"/>
                  </a:lnTo>
                  <a:lnTo>
                    <a:pt x="39" y="10"/>
                  </a:lnTo>
                  <a:lnTo>
                    <a:pt x="42" y="12"/>
                  </a:lnTo>
                  <a:lnTo>
                    <a:pt x="46" y="15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2" y="27"/>
                  </a:lnTo>
                  <a:lnTo>
                    <a:pt x="52" y="31"/>
                  </a:lnTo>
                  <a:lnTo>
                    <a:pt x="52" y="35"/>
                  </a:lnTo>
                  <a:lnTo>
                    <a:pt x="50" y="39"/>
                  </a:lnTo>
                  <a:lnTo>
                    <a:pt x="48" y="43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39" y="51"/>
                  </a:lnTo>
                  <a:lnTo>
                    <a:pt x="35" y="52"/>
                  </a:lnTo>
                  <a:lnTo>
                    <a:pt x="30" y="52"/>
                  </a:lnTo>
                  <a:lnTo>
                    <a:pt x="25" y="52"/>
                  </a:lnTo>
                  <a:lnTo>
                    <a:pt x="21" y="51"/>
                  </a:lnTo>
                  <a:lnTo>
                    <a:pt x="17" y="49"/>
                  </a:lnTo>
                  <a:lnTo>
                    <a:pt x="14" y="46"/>
                  </a:lnTo>
                  <a:lnTo>
                    <a:pt x="12" y="43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27"/>
                  </a:lnTo>
                  <a:lnTo>
                    <a:pt x="10" y="22"/>
                  </a:lnTo>
                  <a:lnTo>
                    <a:pt x="12" y="18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5" y="9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81"/>
            <p:cNvSpPr>
              <a:spLocks/>
            </p:cNvSpPr>
            <p:nvPr/>
          </p:nvSpPr>
          <p:spPr bwMode="auto">
            <a:xfrm>
              <a:off x="5354" y="2039"/>
              <a:ext cx="610" cy="248"/>
            </a:xfrm>
            <a:custGeom>
              <a:avLst/>
              <a:gdLst>
                <a:gd name="T0" fmla="*/ 0 w 3659"/>
                <a:gd name="T1" fmla="*/ 0 h 1488"/>
                <a:gd name="T2" fmla="*/ 0 w 3659"/>
                <a:gd name="T3" fmla="*/ 0 h 1488"/>
                <a:gd name="T4" fmla="*/ 0 w 3659"/>
                <a:gd name="T5" fmla="*/ 0 h 1488"/>
                <a:gd name="T6" fmla="*/ 0 w 3659"/>
                <a:gd name="T7" fmla="*/ 0 h 1488"/>
                <a:gd name="T8" fmla="*/ 0 w 3659"/>
                <a:gd name="T9" fmla="*/ 0 h 1488"/>
                <a:gd name="T10" fmla="*/ 0 w 3659"/>
                <a:gd name="T11" fmla="*/ 0 h 1488"/>
                <a:gd name="T12" fmla="*/ 0 w 3659"/>
                <a:gd name="T13" fmla="*/ 0 h 1488"/>
                <a:gd name="T14" fmla="*/ 0 w 3659"/>
                <a:gd name="T15" fmla="*/ 0 h 1488"/>
                <a:gd name="T16" fmla="*/ 0 w 3659"/>
                <a:gd name="T17" fmla="*/ 0 h 1488"/>
                <a:gd name="T18" fmla="*/ 0 w 3659"/>
                <a:gd name="T19" fmla="*/ 0 h 1488"/>
                <a:gd name="T20" fmla="*/ 0 w 3659"/>
                <a:gd name="T21" fmla="*/ 0 h 1488"/>
                <a:gd name="T22" fmla="*/ 0 w 3659"/>
                <a:gd name="T23" fmla="*/ 0 h 1488"/>
                <a:gd name="T24" fmla="*/ 0 w 3659"/>
                <a:gd name="T25" fmla="*/ 0 h 1488"/>
                <a:gd name="T26" fmla="*/ 0 w 3659"/>
                <a:gd name="T27" fmla="*/ 0 h 1488"/>
                <a:gd name="T28" fmla="*/ 0 w 3659"/>
                <a:gd name="T29" fmla="*/ 0 h 1488"/>
                <a:gd name="T30" fmla="*/ 0 w 3659"/>
                <a:gd name="T31" fmla="*/ 0 h 1488"/>
                <a:gd name="T32" fmla="*/ 0 w 3659"/>
                <a:gd name="T33" fmla="*/ 0 h 1488"/>
                <a:gd name="T34" fmla="*/ 0 w 3659"/>
                <a:gd name="T35" fmla="*/ 0 h 1488"/>
                <a:gd name="T36" fmla="*/ 0 w 3659"/>
                <a:gd name="T37" fmla="*/ 0 h 1488"/>
                <a:gd name="T38" fmla="*/ 0 w 3659"/>
                <a:gd name="T39" fmla="*/ 0 h 1488"/>
                <a:gd name="T40" fmla="*/ 0 w 3659"/>
                <a:gd name="T41" fmla="*/ 0 h 1488"/>
                <a:gd name="T42" fmla="*/ 0 w 3659"/>
                <a:gd name="T43" fmla="*/ 0 h 1488"/>
                <a:gd name="T44" fmla="*/ 0 w 3659"/>
                <a:gd name="T45" fmla="*/ 0 h 1488"/>
                <a:gd name="T46" fmla="*/ 0 w 3659"/>
                <a:gd name="T47" fmla="*/ 0 h 1488"/>
                <a:gd name="T48" fmla="*/ 0 w 3659"/>
                <a:gd name="T49" fmla="*/ 0 h 1488"/>
                <a:gd name="T50" fmla="*/ 0 w 3659"/>
                <a:gd name="T51" fmla="*/ 0 h 1488"/>
                <a:gd name="T52" fmla="*/ 0 w 3659"/>
                <a:gd name="T53" fmla="*/ 0 h 1488"/>
                <a:gd name="T54" fmla="*/ 0 w 3659"/>
                <a:gd name="T55" fmla="*/ 0 h 1488"/>
                <a:gd name="T56" fmla="*/ 0 w 3659"/>
                <a:gd name="T57" fmla="*/ 0 h 1488"/>
                <a:gd name="T58" fmla="*/ 0 w 3659"/>
                <a:gd name="T59" fmla="*/ 0 h 1488"/>
                <a:gd name="T60" fmla="*/ 0 w 3659"/>
                <a:gd name="T61" fmla="*/ 0 h 1488"/>
                <a:gd name="T62" fmla="*/ 0 w 3659"/>
                <a:gd name="T63" fmla="*/ 0 h 1488"/>
                <a:gd name="T64" fmla="*/ 0 w 3659"/>
                <a:gd name="T65" fmla="*/ 0 h 1488"/>
                <a:gd name="T66" fmla="*/ 0 w 3659"/>
                <a:gd name="T67" fmla="*/ 0 h 1488"/>
                <a:gd name="T68" fmla="*/ 0 w 3659"/>
                <a:gd name="T69" fmla="*/ 0 h 1488"/>
                <a:gd name="T70" fmla="*/ 0 w 3659"/>
                <a:gd name="T71" fmla="*/ 0 h 1488"/>
                <a:gd name="T72" fmla="*/ 0 w 3659"/>
                <a:gd name="T73" fmla="*/ 0 h 1488"/>
                <a:gd name="T74" fmla="*/ 0 w 3659"/>
                <a:gd name="T75" fmla="*/ 0 h 1488"/>
                <a:gd name="T76" fmla="*/ 0 w 3659"/>
                <a:gd name="T77" fmla="*/ 0 h 1488"/>
                <a:gd name="T78" fmla="*/ 0 w 3659"/>
                <a:gd name="T79" fmla="*/ 0 h 1488"/>
                <a:gd name="T80" fmla="*/ 0 w 3659"/>
                <a:gd name="T81" fmla="*/ 0 h 1488"/>
                <a:gd name="T82" fmla="*/ 0 w 3659"/>
                <a:gd name="T83" fmla="*/ 0 h 1488"/>
                <a:gd name="T84" fmla="*/ 0 w 3659"/>
                <a:gd name="T85" fmla="*/ 0 h 1488"/>
                <a:gd name="T86" fmla="*/ 0 w 3659"/>
                <a:gd name="T87" fmla="*/ 0 h 1488"/>
                <a:gd name="T88" fmla="*/ 0 w 3659"/>
                <a:gd name="T89" fmla="*/ 0 h 1488"/>
                <a:gd name="T90" fmla="*/ 0 w 3659"/>
                <a:gd name="T91" fmla="*/ 0 h 1488"/>
                <a:gd name="T92" fmla="*/ 0 w 3659"/>
                <a:gd name="T93" fmla="*/ 0 h 1488"/>
                <a:gd name="T94" fmla="*/ 0 w 3659"/>
                <a:gd name="T95" fmla="*/ 0 h 1488"/>
                <a:gd name="T96" fmla="*/ 0 w 3659"/>
                <a:gd name="T97" fmla="*/ 0 h 1488"/>
                <a:gd name="T98" fmla="*/ 0 w 3659"/>
                <a:gd name="T99" fmla="*/ 0 h 1488"/>
                <a:gd name="T100" fmla="*/ 0 w 3659"/>
                <a:gd name="T101" fmla="*/ 0 h 1488"/>
                <a:gd name="T102" fmla="*/ 0 w 3659"/>
                <a:gd name="T103" fmla="*/ 0 h 1488"/>
                <a:gd name="T104" fmla="*/ 0 w 3659"/>
                <a:gd name="T105" fmla="*/ 0 h 1488"/>
                <a:gd name="T106" fmla="*/ 0 w 3659"/>
                <a:gd name="T107" fmla="*/ 0 h 1488"/>
                <a:gd name="T108" fmla="*/ 0 w 3659"/>
                <a:gd name="T109" fmla="*/ 0 h 1488"/>
                <a:gd name="T110" fmla="*/ 0 w 3659"/>
                <a:gd name="T111" fmla="*/ 0 h 1488"/>
                <a:gd name="T112" fmla="*/ 0 w 3659"/>
                <a:gd name="T113" fmla="*/ 0 h 1488"/>
                <a:gd name="T114" fmla="*/ 0 w 3659"/>
                <a:gd name="T115" fmla="*/ 0 h 1488"/>
                <a:gd name="T116" fmla="*/ 0 w 3659"/>
                <a:gd name="T117" fmla="*/ 0 h 1488"/>
                <a:gd name="T118" fmla="*/ 0 w 3659"/>
                <a:gd name="T119" fmla="*/ 0 h 1488"/>
                <a:gd name="T120" fmla="*/ 0 w 3659"/>
                <a:gd name="T121" fmla="*/ 0 h 1488"/>
                <a:gd name="T122" fmla="*/ 0 w 3659"/>
                <a:gd name="T123" fmla="*/ 0 h 14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59"/>
                <a:gd name="T187" fmla="*/ 0 h 1488"/>
                <a:gd name="T188" fmla="*/ 3659 w 3659"/>
                <a:gd name="T189" fmla="*/ 1488 h 148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59" h="1488">
                  <a:moveTo>
                    <a:pt x="0" y="227"/>
                  </a:moveTo>
                  <a:lnTo>
                    <a:pt x="37" y="257"/>
                  </a:lnTo>
                  <a:lnTo>
                    <a:pt x="75" y="285"/>
                  </a:lnTo>
                  <a:lnTo>
                    <a:pt x="114" y="314"/>
                  </a:lnTo>
                  <a:lnTo>
                    <a:pt x="152" y="342"/>
                  </a:lnTo>
                  <a:lnTo>
                    <a:pt x="192" y="369"/>
                  </a:lnTo>
                  <a:lnTo>
                    <a:pt x="233" y="396"/>
                  </a:lnTo>
                  <a:lnTo>
                    <a:pt x="274" y="422"/>
                  </a:lnTo>
                  <a:lnTo>
                    <a:pt x="316" y="448"/>
                  </a:lnTo>
                  <a:lnTo>
                    <a:pt x="359" y="474"/>
                  </a:lnTo>
                  <a:lnTo>
                    <a:pt x="403" y="499"/>
                  </a:lnTo>
                  <a:lnTo>
                    <a:pt x="448" y="523"/>
                  </a:lnTo>
                  <a:lnTo>
                    <a:pt x="493" y="547"/>
                  </a:lnTo>
                  <a:lnTo>
                    <a:pt x="538" y="571"/>
                  </a:lnTo>
                  <a:lnTo>
                    <a:pt x="585" y="594"/>
                  </a:lnTo>
                  <a:lnTo>
                    <a:pt x="632" y="617"/>
                  </a:lnTo>
                  <a:lnTo>
                    <a:pt x="680" y="638"/>
                  </a:lnTo>
                  <a:lnTo>
                    <a:pt x="752" y="672"/>
                  </a:lnTo>
                  <a:lnTo>
                    <a:pt x="825" y="706"/>
                  </a:lnTo>
                  <a:lnTo>
                    <a:pt x="898" y="742"/>
                  </a:lnTo>
                  <a:lnTo>
                    <a:pt x="972" y="780"/>
                  </a:lnTo>
                  <a:lnTo>
                    <a:pt x="1009" y="800"/>
                  </a:lnTo>
                  <a:lnTo>
                    <a:pt x="1046" y="820"/>
                  </a:lnTo>
                  <a:lnTo>
                    <a:pt x="1084" y="841"/>
                  </a:lnTo>
                  <a:lnTo>
                    <a:pt x="1121" y="863"/>
                  </a:lnTo>
                  <a:lnTo>
                    <a:pt x="1157" y="885"/>
                  </a:lnTo>
                  <a:lnTo>
                    <a:pt x="1194" y="908"/>
                  </a:lnTo>
                  <a:lnTo>
                    <a:pt x="1231" y="931"/>
                  </a:lnTo>
                  <a:lnTo>
                    <a:pt x="1268" y="956"/>
                  </a:lnTo>
                  <a:lnTo>
                    <a:pt x="1305" y="981"/>
                  </a:lnTo>
                  <a:lnTo>
                    <a:pt x="1342" y="1008"/>
                  </a:lnTo>
                  <a:lnTo>
                    <a:pt x="1378" y="1036"/>
                  </a:lnTo>
                  <a:lnTo>
                    <a:pt x="1414" y="1063"/>
                  </a:lnTo>
                  <a:lnTo>
                    <a:pt x="1449" y="1093"/>
                  </a:lnTo>
                  <a:lnTo>
                    <a:pt x="1485" y="1123"/>
                  </a:lnTo>
                  <a:lnTo>
                    <a:pt x="1520" y="1153"/>
                  </a:lnTo>
                  <a:lnTo>
                    <a:pt x="1555" y="1186"/>
                  </a:lnTo>
                  <a:lnTo>
                    <a:pt x="1589" y="1220"/>
                  </a:lnTo>
                  <a:lnTo>
                    <a:pt x="1623" y="1255"/>
                  </a:lnTo>
                  <a:lnTo>
                    <a:pt x="1656" y="1291"/>
                  </a:lnTo>
                  <a:lnTo>
                    <a:pt x="1689" y="1327"/>
                  </a:lnTo>
                  <a:lnTo>
                    <a:pt x="1722" y="1365"/>
                  </a:lnTo>
                  <a:lnTo>
                    <a:pt x="1754" y="1405"/>
                  </a:lnTo>
                  <a:lnTo>
                    <a:pt x="1785" y="1446"/>
                  </a:lnTo>
                  <a:lnTo>
                    <a:pt x="1816" y="1488"/>
                  </a:lnTo>
                  <a:lnTo>
                    <a:pt x="1839" y="1457"/>
                  </a:lnTo>
                  <a:lnTo>
                    <a:pt x="1861" y="1427"/>
                  </a:lnTo>
                  <a:lnTo>
                    <a:pt x="1885" y="1397"/>
                  </a:lnTo>
                  <a:lnTo>
                    <a:pt x="1908" y="1367"/>
                  </a:lnTo>
                  <a:lnTo>
                    <a:pt x="1933" y="1338"/>
                  </a:lnTo>
                  <a:lnTo>
                    <a:pt x="1959" y="1308"/>
                  </a:lnTo>
                  <a:lnTo>
                    <a:pt x="1985" y="1279"/>
                  </a:lnTo>
                  <a:lnTo>
                    <a:pt x="2012" y="1251"/>
                  </a:lnTo>
                  <a:lnTo>
                    <a:pt x="2039" y="1223"/>
                  </a:lnTo>
                  <a:lnTo>
                    <a:pt x="2068" y="1194"/>
                  </a:lnTo>
                  <a:lnTo>
                    <a:pt x="2097" y="1167"/>
                  </a:lnTo>
                  <a:lnTo>
                    <a:pt x="2127" y="1139"/>
                  </a:lnTo>
                  <a:lnTo>
                    <a:pt x="2157" y="1112"/>
                  </a:lnTo>
                  <a:lnTo>
                    <a:pt x="2189" y="1086"/>
                  </a:lnTo>
                  <a:lnTo>
                    <a:pt x="2222" y="1059"/>
                  </a:lnTo>
                  <a:lnTo>
                    <a:pt x="2256" y="1033"/>
                  </a:lnTo>
                  <a:lnTo>
                    <a:pt x="2290" y="1007"/>
                  </a:lnTo>
                  <a:lnTo>
                    <a:pt x="2326" y="980"/>
                  </a:lnTo>
                  <a:lnTo>
                    <a:pt x="2362" y="955"/>
                  </a:lnTo>
                  <a:lnTo>
                    <a:pt x="2400" y="930"/>
                  </a:lnTo>
                  <a:lnTo>
                    <a:pt x="2439" y="905"/>
                  </a:lnTo>
                  <a:lnTo>
                    <a:pt x="2479" y="880"/>
                  </a:lnTo>
                  <a:lnTo>
                    <a:pt x="2520" y="856"/>
                  </a:lnTo>
                  <a:lnTo>
                    <a:pt x="2562" y="831"/>
                  </a:lnTo>
                  <a:lnTo>
                    <a:pt x="2605" y="806"/>
                  </a:lnTo>
                  <a:lnTo>
                    <a:pt x="2650" y="782"/>
                  </a:lnTo>
                  <a:lnTo>
                    <a:pt x="2696" y="758"/>
                  </a:lnTo>
                  <a:lnTo>
                    <a:pt x="2743" y="735"/>
                  </a:lnTo>
                  <a:lnTo>
                    <a:pt x="2791" y="711"/>
                  </a:lnTo>
                  <a:lnTo>
                    <a:pt x="2842" y="688"/>
                  </a:lnTo>
                  <a:lnTo>
                    <a:pt x="2892" y="664"/>
                  </a:lnTo>
                  <a:lnTo>
                    <a:pt x="2945" y="641"/>
                  </a:lnTo>
                  <a:lnTo>
                    <a:pt x="2995" y="618"/>
                  </a:lnTo>
                  <a:lnTo>
                    <a:pt x="3045" y="595"/>
                  </a:lnTo>
                  <a:lnTo>
                    <a:pt x="3095" y="572"/>
                  </a:lnTo>
                  <a:lnTo>
                    <a:pt x="3143" y="547"/>
                  </a:lnTo>
                  <a:lnTo>
                    <a:pt x="3190" y="523"/>
                  </a:lnTo>
                  <a:lnTo>
                    <a:pt x="3237" y="497"/>
                  </a:lnTo>
                  <a:lnTo>
                    <a:pt x="3283" y="472"/>
                  </a:lnTo>
                  <a:lnTo>
                    <a:pt x="3328" y="445"/>
                  </a:lnTo>
                  <a:lnTo>
                    <a:pt x="3372" y="417"/>
                  </a:lnTo>
                  <a:lnTo>
                    <a:pt x="3415" y="390"/>
                  </a:lnTo>
                  <a:lnTo>
                    <a:pt x="3458" y="362"/>
                  </a:lnTo>
                  <a:lnTo>
                    <a:pt x="3499" y="333"/>
                  </a:lnTo>
                  <a:lnTo>
                    <a:pt x="3540" y="304"/>
                  </a:lnTo>
                  <a:lnTo>
                    <a:pt x="3581" y="274"/>
                  </a:lnTo>
                  <a:lnTo>
                    <a:pt x="3620" y="243"/>
                  </a:lnTo>
                  <a:lnTo>
                    <a:pt x="3659" y="213"/>
                  </a:lnTo>
                  <a:lnTo>
                    <a:pt x="3647" y="186"/>
                  </a:lnTo>
                  <a:lnTo>
                    <a:pt x="3645" y="188"/>
                  </a:lnTo>
                  <a:lnTo>
                    <a:pt x="3642" y="190"/>
                  </a:lnTo>
                  <a:lnTo>
                    <a:pt x="3620" y="190"/>
                  </a:lnTo>
                  <a:lnTo>
                    <a:pt x="3600" y="189"/>
                  </a:lnTo>
                  <a:lnTo>
                    <a:pt x="3580" y="187"/>
                  </a:lnTo>
                  <a:lnTo>
                    <a:pt x="3560" y="185"/>
                  </a:lnTo>
                  <a:lnTo>
                    <a:pt x="3540" y="182"/>
                  </a:lnTo>
                  <a:lnTo>
                    <a:pt x="3521" y="178"/>
                  </a:lnTo>
                  <a:lnTo>
                    <a:pt x="3502" y="174"/>
                  </a:lnTo>
                  <a:lnTo>
                    <a:pt x="3483" y="169"/>
                  </a:lnTo>
                  <a:lnTo>
                    <a:pt x="3446" y="158"/>
                  </a:lnTo>
                  <a:lnTo>
                    <a:pt x="3410" y="145"/>
                  </a:lnTo>
                  <a:lnTo>
                    <a:pt x="3374" y="132"/>
                  </a:lnTo>
                  <a:lnTo>
                    <a:pt x="3338" y="117"/>
                  </a:lnTo>
                  <a:lnTo>
                    <a:pt x="3304" y="102"/>
                  </a:lnTo>
                  <a:lnTo>
                    <a:pt x="3268" y="87"/>
                  </a:lnTo>
                  <a:lnTo>
                    <a:pt x="3231" y="72"/>
                  </a:lnTo>
                  <a:lnTo>
                    <a:pt x="3194" y="59"/>
                  </a:lnTo>
                  <a:lnTo>
                    <a:pt x="3156" y="46"/>
                  </a:lnTo>
                  <a:lnTo>
                    <a:pt x="3118" y="35"/>
                  </a:lnTo>
                  <a:lnTo>
                    <a:pt x="3098" y="30"/>
                  </a:lnTo>
                  <a:lnTo>
                    <a:pt x="3078" y="26"/>
                  </a:lnTo>
                  <a:lnTo>
                    <a:pt x="3057" y="22"/>
                  </a:lnTo>
                  <a:lnTo>
                    <a:pt x="3036" y="19"/>
                  </a:lnTo>
                  <a:lnTo>
                    <a:pt x="3019" y="18"/>
                  </a:lnTo>
                  <a:lnTo>
                    <a:pt x="3001" y="17"/>
                  </a:lnTo>
                  <a:lnTo>
                    <a:pt x="2984" y="17"/>
                  </a:lnTo>
                  <a:lnTo>
                    <a:pt x="2968" y="18"/>
                  </a:lnTo>
                  <a:lnTo>
                    <a:pt x="2951" y="20"/>
                  </a:lnTo>
                  <a:lnTo>
                    <a:pt x="2934" y="23"/>
                  </a:lnTo>
                  <a:lnTo>
                    <a:pt x="2917" y="26"/>
                  </a:lnTo>
                  <a:lnTo>
                    <a:pt x="2901" y="30"/>
                  </a:lnTo>
                  <a:lnTo>
                    <a:pt x="2868" y="41"/>
                  </a:lnTo>
                  <a:lnTo>
                    <a:pt x="2836" y="53"/>
                  </a:lnTo>
                  <a:lnTo>
                    <a:pt x="2804" y="66"/>
                  </a:lnTo>
                  <a:lnTo>
                    <a:pt x="2772" y="81"/>
                  </a:lnTo>
                  <a:lnTo>
                    <a:pt x="2708" y="112"/>
                  </a:lnTo>
                  <a:lnTo>
                    <a:pt x="2645" y="143"/>
                  </a:lnTo>
                  <a:lnTo>
                    <a:pt x="2613" y="156"/>
                  </a:lnTo>
                  <a:lnTo>
                    <a:pt x="2581" y="169"/>
                  </a:lnTo>
                  <a:lnTo>
                    <a:pt x="2565" y="174"/>
                  </a:lnTo>
                  <a:lnTo>
                    <a:pt x="2549" y="179"/>
                  </a:lnTo>
                  <a:lnTo>
                    <a:pt x="2532" y="183"/>
                  </a:lnTo>
                  <a:lnTo>
                    <a:pt x="2516" y="187"/>
                  </a:lnTo>
                  <a:lnTo>
                    <a:pt x="2478" y="194"/>
                  </a:lnTo>
                  <a:lnTo>
                    <a:pt x="2440" y="202"/>
                  </a:lnTo>
                  <a:lnTo>
                    <a:pt x="2422" y="205"/>
                  </a:lnTo>
                  <a:lnTo>
                    <a:pt x="2403" y="207"/>
                  </a:lnTo>
                  <a:lnTo>
                    <a:pt x="2385" y="210"/>
                  </a:lnTo>
                  <a:lnTo>
                    <a:pt x="2366" y="211"/>
                  </a:lnTo>
                  <a:lnTo>
                    <a:pt x="2349" y="211"/>
                  </a:lnTo>
                  <a:lnTo>
                    <a:pt x="2330" y="209"/>
                  </a:lnTo>
                  <a:lnTo>
                    <a:pt x="2313" y="205"/>
                  </a:lnTo>
                  <a:lnTo>
                    <a:pt x="2296" y="201"/>
                  </a:lnTo>
                  <a:lnTo>
                    <a:pt x="2278" y="195"/>
                  </a:lnTo>
                  <a:lnTo>
                    <a:pt x="2262" y="187"/>
                  </a:lnTo>
                  <a:lnTo>
                    <a:pt x="2253" y="182"/>
                  </a:lnTo>
                  <a:lnTo>
                    <a:pt x="2244" y="176"/>
                  </a:lnTo>
                  <a:lnTo>
                    <a:pt x="2236" y="171"/>
                  </a:lnTo>
                  <a:lnTo>
                    <a:pt x="2228" y="163"/>
                  </a:lnTo>
                  <a:lnTo>
                    <a:pt x="2207" y="146"/>
                  </a:lnTo>
                  <a:lnTo>
                    <a:pt x="2185" y="130"/>
                  </a:lnTo>
                  <a:lnTo>
                    <a:pt x="2163" y="113"/>
                  </a:lnTo>
                  <a:lnTo>
                    <a:pt x="2141" y="98"/>
                  </a:lnTo>
                  <a:lnTo>
                    <a:pt x="2117" y="84"/>
                  </a:lnTo>
                  <a:lnTo>
                    <a:pt x="2094" y="70"/>
                  </a:lnTo>
                  <a:lnTo>
                    <a:pt x="2070" y="58"/>
                  </a:lnTo>
                  <a:lnTo>
                    <a:pt x="2046" y="47"/>
                  </a:lnTo>
                  <a:lnTo>
                    <a:pt x="2020" y="37"/>
                  </a:lnTo>
                  <a:lnTo>
                    <a:pt x="1994" y="27"/>
                  </a:lnTo>
                  <a:lnTo>
                    <a:pt x="1969" y="19"/>
                  </a:lnTo>
                  <a:lnTo>
                    <a:pt x="1942" y="12"/>
                  </a:lnTo>
                  <a:lnTo>
                    <a:pt x="1916" y="7"/>
                  </a:lnTo>
                  <a:lnTo>
                    <a:pt x="1889" y="3"/>
                  </a:lnTo>
                  <a:lnTo>
                    <a:pt x="1861" y="1"/>
                  </a:lnTo>
                  <a:lnTo>
                    <a:pt x="1834" y="0"/>
                  </a:lnTo>
                  <a:lnTo>
                    <a:pt x="1821" y="0"/>
                  </a:lnTo>
                  <a:lnTo>
                    <a:pt x="1810" y="1"/>
                  </a:lnTo>
                  <a:lnTo>
                    <a:pt x="1798" y="1"/>
                  </a:lnTo>
                  <a:lnTo>
                    <a:pt x="1786" y="2"/>
                  </a:lnTo>
                  <a:lnTo>
                    <a:pt x="1759" y="5"/>
                  </a:lnTo>
                  <a:lnTo>
                    <a:pt x="1732" y="9"/>
                  </a:lnTo>
                  <a:lnTo>
                    <a:pt x="1707" y="14"/>
                  </a:lnTo>
                  <a:lnTo>
                    <a:pt x="1682" y="19"/>
                  </a:lnTo>
                  <a:lnTo>
                    <a:pt x="1657" y="26"/>
                  </a:lnTo>
                  <a:lnTo>
                    <a:pt x="1635" y="34"/>
                  </a:lnTo>
                  <a:lnTo>
                    <a:pt x="1612" y="44"/>
                  </a:lnTo>
                  <a:lnTo>
                    <a:pt x="1590" y="54"/>
                  </a:lnTo>
                  <a:lnTo>
                    <a:pt x="1568" y="64"/>
                  </a:lnTo>
                  <a:lnTo>
                    <a:pt x="1547" y="76"/>
                  </a:lnTo>
                  <a:lnTo>
                    <a:pt x="1526" y="89"/>
                  </a:lnTo>
                  <a:lnTo>
                    <a:pt x="1505" y="102"/>
                  </a:lnTo>
                  <a:lnTo>
                    <a:pt x="1484" y="116"/>
                  </a:lnTo>
                  <a:lnTo>
                    <a:pt x="1463" y="132"/>
                  </a:lnTo>
                  <a:lnTo>
                    <a:pt x="1442" y="147"/>
                  </a:lnTo>
                  <a:lnTo>
                    <a:pt x="1421" y="163"/>
                  </a:lnTo>
                  <a:lnTo>
                    <a:pt x="1404" y="175"/>
                  </a:lnTo>
                  <a:lnTo>
                    <a:pt x="1388" y="185"/>
                  </a:lnTo>
                  <a:lnTo>
                    <a:pt x="1371" y="194"/>
                  </a:lnTo>
                  <a:lnTo>
                    <a:pt x="1352" y="202"/>
                  </a:lnTo>
                  <a:lnTo>
                    <a:pt x="1334" y="209"/>
                  </a:lnTo>
                  <a:lnTo>
                    <a:pt x="1315" y="215"/>
                  </a:lnTo>
                  <a:lnTo>
                    <a:pt x="1296" y="219"/>
                  </a:lnTo>
                  <a:lnTo>
                    <a:pt x="1276" y="221"/>
                  </a:lnTo>
                  <a:lnTo>
                    <a:pt x="1257" y="223"/>
                  </a:lnTo>
                  <a:lnTo>
                    <a:pt x="1237" y="223"/>
                  </a:lnTo>
                  <a:lnTo>
                    <a:pt x="1218" y="222"/>
                  </a:lnTo>
                  <a:lnTo>
                    <a:pt x="1198" y="220"/>
                  </a:lnTo>
                  <a:lnTo>
                    <a:pt x="1179" y="217"/>
                  </a:lnTo>
                  <a:lnTo>
                    <a:pt x="1159" y="213"/>
                  </a:lnTo>
                  <a:lnTo>
                    <a:pt x="1141" y="206"/>
                  </a:lnTo>
                  <a:lnTo>
                    <a:pt x="1123" y="199"/>
                  </a:lnTo>
                  <a:lnTo>
                    <a:pt x="1097" y="188"/>
                  </a:lnTo>
                  <a:lnTo>
                    <a:pt x="1069" y="175"/>
                  </a:lnTo>
                  <a:lnTo>
                    <a:pt x="1041" y="159"/>
                  </a:lnTo>
                  <a:lnTo>
                    <a:pt x="1010" y="143"/>
                  </a:lnTo>
                  <a:lnTo>
                    <a:pt x="977" y="126"/>
                  </a:lnTo>
                  <a:lnTo>
                    <a:pt x="944" y="107"/>
                  </a:lnTo>
                  <a:lnTo>
                    <a:pt x="911" y="90"/>
                  </a:lnTo>
                  <a:lnTo>
                    <a:pt x="876" y="72"/>
                  </a:lnTo>
                  <a:lnTo>
                    <a:pt x="840" y="56"/>
                  </a:lnTo>
                  <a:lnTo>
                    <a:pt x="803" y="42"/>
                  </a:lnTo>
                  <a:lnTo>
                    <a:pt x="785" y="35"/>
                  </a:lnTo>
                  <a:lnTo>
                    <a:pt x="767" y="29"/>
                  </a:lnTo>
                  <a:lnTo>
                    <a:pt x="749" y="23"/>
                  </a:lnTo>
                  <a:lnTo>
                    <a:pt x="730" y="19"/>
                  </a:lnTo>
                  <a:lnTo>
                    <a:pt x="712" y="15"/>
                  </a:lnTo>
                  <a:lnTo>
                    <a:pt x="693" y="12"/>
                  </a:lnTo>
                  <a:lnTo>
                    <a:pt x="675" y="9"/>
                  </a:lnTo>
                  <a:lnTo>
                    <a:pt x="657" y="8"/>
                  </a:lnTo>
                  <a:lnTo>
                    <a:pt x="638" y="7"/>
                  </a:lnTo>
                  <a:lnTo>
                    <a:pt x="621" y="8"/>
                  </a:lnTo>
                  <a:lnTo>
                    <a:pt x="602" y="9"/>
                  </a:lnTo>
                  <a:lnTo>
                    <a:pt x="585" y="12"/>
                  </a:lnTo>
                  <a:lnTo>
                    <a:pt x="565" y="15"/>
                  </a:lnTo>
                  <a:lnTo>
                    <a:pt x="546" y="20"/>
                  </a:lnTo>
                  <a:lnTo>
                    <a:pt x="527" y="25"/>
                  </a:lnTo>
                  <a:lnTo>
                    <a:pt x="510" y="31"/>
                  </a:lnTo>
                  <a:lnTo>
                    <a:pt x="474" y="44"/>
                  </a:lnTo>
                  <a:lnTo>
                    <a:pt x="440" y="58"/>
                  </a:lnTo>
                  <a:lnTo>
                    <a:pt x="376" y="90"/>
                  </a:lnTo>
                  <a:lnTo>
                    <a:pt x="311" y="124"/>
                  </a:lnTo>
                  <a:lnTo>
                    <a:pt x="278" y="140"/>
                  </a:lnTo>
                  <a:lnTo>
                    <a:pt x="246" y="155"/>
                  </a:lnTo>
                  <a:lnTo>
                    <a:pt x="212" y="170"/>
                  </a:lnTo>
                  <a:lnTo>
                    <a:pt x="176" y="182"/>
                  </a:lnTo>
                  <a:lnTo>
                    <a:pt x="158" y="187"/>
                  </a:lnTo>
                  <a:lnTo>
                    <a:pt x="139" y="192"/>
                  </a:lnTo>
                  <a:lnTo>
                    <a:pt x="120" y="196"/>
                  </a:lnTo>
                  <a:lnTo>
                    <a:pt x="99" y="200"/>
                  </a:lnTo>
                  <a:lnTo>
                    <a:pt x="79" y="203"/>
                  </a:lnTo>
                  <a:lnTo>
                    <a:pt x="58" y="205"/>
                  </a:lnTo>
                  <a:lnTo>
                    <a:pt x="37" y="206"/>
                  </a:lnTo>
                  <a:lnTo>
                    <a:pt x="14" y="207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8" name="Rectangle 4" descr="Large confetti"/>
          <p:cNvSpPr>
            <a:spLocks noChangeArrowheads="1"/>
          </p:cNvSpPr>
          <p:nvPr/>
        </p:nvSpPr>
        <p:spPr bwMode="ltGray">
          <a:xfrm>
            <a:off x="827088" y="2487877"/>
            <a:ext cx="734536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x-none" alt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ГРАД БЕОГРАД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x-none" alt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ГРАДСКА УПРАВА ГРАДА БЕОГРАДА</a:t>
            </a:r>
          </a:p>
          <a:p>
            <a:pPr algn="ctr">
              <a:defRPr/>
            </a:pPr>
            <a:r>
              <a:rPr lang="x-none" altLang="en-US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Секретаријат за </a:t>
            </a:r>
            <a:r>
              <a:rPr lang="sr-Cyrl-RS" altLang="en-US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јавни превоз</a:t>
            </a:r>
            <a:endParaRPr lang="x-none" altLang="en-US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x-none" alt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27. марта 43-45, Београд</a:t>
            </a:r>
            <a:endParaRPr lang="ru-RU" altLang="en-US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Pravougaonik 1065999"/>
          <p:cNvSpPr>
            <a:spLocks noChangeArrowheads="1"/>
          </p:cNvSpPr>
          <p:nvPr/>
        </p:nvSpPr>
        <p:spPr bwMode="auto">
          <a:xfrm>
            <a:off x="3833813" y="1006939"/>
            <a:ext cx="149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Cyrl-RS" altLang="en-US" sz="18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Наручилац: </a:t>
            </a:r>
            <a:endParaRPr lang="sr-Cyrl-RS" altLang="en-US" sz="18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00" name="Pravougaonik 81"/>
          <p:cNvSpPr>
            <a:spLocks noChangeArrowheads="1"/>
          </p:cNvSpPr>
          <p:nvPr/>
        </p:nvSpPr>
        <p:spPr bwMode="auto">
          <a:xfrm>
            <a:off x="2195609" y="3363932"/>
            <a:ext cx="466544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r-Cyrl-RS" altLang="en-US" sz="18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Обрађивачи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:</a:t>
            </a:r>
            <a:endParaRPr lang="sr-Cyrl-RS" altLang="en-US" sz="1800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sr-Latn-CS" sz="2000" b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Centar za planiranje urbanog razvoja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- CEP</a:t>
            </a:r>
            <a:endParaRPr lang="en-US" sz="2000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AU" sz="2000" b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Public Transport Consult - PTC</a:t>
            </a:r>
            <a:endParaRPr lang="en-US" altLang="en-US" sz="2000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94093"/>
              </p:ext>
            </p:extLst>
          </p:nvPr>
        </p:nvGraphicFramePr>
        <p:xfrm>
          <a:off x="445173" y="4860973"/>
          <a:ext cx="8306592" cy="15968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76307">
                  <a:extLst>
                    <a:ext uri="{9D8B030D-6E8A-4147-A177-3AD203B41FA5}">
                      <a16:colId xmlns:a16="http://schemas.microsoft.com/office/drawing/2014/main" val="2726045416"/>
                    </a:ext>
                  </a:extLst>
                </a:gridCol>
                <a:gridCol w="4530285">
                  <a:extLst>
                    <a:ext uri="{9D8B030D-6E8A-4147-A177-3AD203B41FA5}">
                      <a16:colId xmlns:a16="http://schemas.microsoft.com/office/drawing/2014/main" val="548372009"/>
                    </a:ext>
                  </a:extLst>
                </a:gridCol>
              </a:tblGrid>
              <a:tr h="2281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Зоран РУБИЊОНИ, 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Проф. др Славен М. ТИЦА, 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дипл. инж. </a:t>
                      </a:r>
                      <a:r>
                        <a:rPr lang="sr-Cyrl-CS" sz="14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саобр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049057"/>
                  </a:ext>
                </a:extLst>
              </a:tr>
              <a:tr h="2281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Стефан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КНЕЖЕВИЋ, 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Александра ЛАЗИЋ, дипл. инж. </a:t>
                      </a:r>
                      <a:r>
                        <a:rPr lang="sr-Cyrl-CS" sz="14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саобр</a:t>
                      </a:r>
                      <a:r>
                        <a:rPr lang="sr-Latn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376682"/>
                  </a:ext>
                </a:extLst>
              </a:tr>
              <a:tr h="2281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Горан ЗИМОЊИЋ, 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Доц. др Предраг ЖИВАНОВИЋ</a:t>
                      </a:r>
                      <a:r>
                        <a:rPr lang="sr-Cyrl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60099"/>
                  </a:ext>
                </a:extLst>
              </a:tr>
              <a:tr h="2281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Проф. др Ана ТРПКОВИЋ, 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Доц. др Станко БАЈЧЕТИЋ</a:t>
                      </a:r>
                      <a:r>
                        <a:rPr lang="sr-Cyrl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828391"/>
                  </a:ext>
                </a:extLst>
              </a:tr>
              <a:tr h="2281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Снежана ДИМИТРИЈЕВИЋ, дипл. инж. саобр. 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Проф. др Бранко МИЛОВАНОВИЋ, </a:t>
                      </a: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395805"/>
                  </a:ext>
                </a:extLst>
              </a:tr>
              <a:tr h="2281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Катарина ПАНДУРОВ, инж. мат.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Асист. Андеа НАЂ, 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397052"/>
                  </a:ext>
                </a:extLst>
              </a:tr>
              <a:tr h="2281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Наташа МУЈЕЗИНОВИЋ, дипл. инж. арх.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sr-Cyrl-CS" sz="14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ВСС Слободан ГАВРИЛОВИЋ, дипл. инж. саобр.</a:t>
                      </a:r>
                      <a:endParaRPr lang="en-US" sz="14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1896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2235" y="4460870"/>
            <a:ext cx="175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Ауторски тим: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51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276623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276623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РЕЖИМ ФУНКЦИОНИСАЊА ЖУТИХ ТРАКА</a:t>
            </a:r>
            <a:r>
              <a:rPr lang="sr-Latn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4" y="689127"/>
            <a:ext cx="5341253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1B32138-B74E-4D4A-ADE5-B79E675770FE}"/>
              </a:ext>
            </a:extLst>
          </p:cNvPr>
          <p:cNvSpPr/>
          <p:nvPr/>
        </p:nvSpPr>
        <p:spPr>
          <a:xfrm>
            <a:off x="261298" y="942861"/>
            <a:ext cx="8415977" cy="6303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Постојеће жуте траке функционисаће по истом режиму функционисања као у постојећем стању</a:t>
            </a:r>
          </a:p>
          <a:p>
            <a:pPr marL="171450" lvl="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Предложене деонице жутих трака немају временско ограничење, односно користе се 24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h, 7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дана у недељи, изузетак је у улици Кнеза Милоша где режим коришћења жутих трака прати измене коришћења возних трака</a:t>
            </a:r>
            <a:endParaRPr lang="sr-Latn-RS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 жутих трака ће добро фунционисати ако га прате квалитетне мере мониторинга и контроле. Контрола коришћења жутих трака од неовлашћених корисника вршиће се на више начина:</a:t>
            </a:r>
          </a:p>
          <a:p>
            <a:pPr marL="628650" lvl="1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Контролом овлашћених службених лица (полиција, комунална милиција, инспекције...)</a:t>
            </a:r>
          </a:p>
          <a:p>
            <a:pPr marL="628650" lvl="1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Фиксним камерама постављеним за контролу коришћења жутих трака</a:t>
            </a:r>
          </a:p>
          <a:p>
            <a:pPr marL="628650" lvl="1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Камерама за видео надзор  у саобраћају на територији града Београда које је поставило Министарство унутрашњих послова Републике Србије</a:t>
            </a:r>
          </a:p>
          <a:p>
            <a:pPr marL="628650" lvl="1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Камерама на возилима ЈМПП</a:t>
            </a:r>
          </a:p>
          <a:p>
            <a:pPr marL="628650" lvl="1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Системом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Око соколово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endParaRPr lang="ru-RU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ефикасну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контролу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мониторинг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мора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успоставити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који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морају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бити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укључене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све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надлежне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институције</a:t>
            </a:r>
          </a:p>
          <a:p>
            <a:pPr marL="171450" lvl="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r-Cyrl-RS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8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2177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2177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ДЕФИНИСАЊЕ ДИНАМИКЕ РЕАЛИЗАЦИЈЕ НА ТЕРЕНУ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6" y="689127"/>
            <a:ext cx="6655627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81C21A-04D7-4BD2-86CE-52062D274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490913"/>
              </p:ext>
            </p:extLst>
          </p:nvPr>
        </p:nvGraphicFramePr>
        <p:xfrm>
          <a:off x="863322" y="1162109"/>
          <a:ext cx="7671817" cy="4610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244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365334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1390954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571555">
                  <a:extLst>
                    <a:ext uri="{9D8B030D-6E8A-4147-A177-3AD203B41FA5}">
                      <a16:colId xmlns:a16="http://schemas.microsoft.com/office/drawing/2014/main" val="812586464"/>
                    </a:ext>
                  </a:extLst>
                </a:gridCol>
                <a:gridCol w="619185">
                  <a:extLst>
                    <a:ext uri="{9D8B030D-6E8A-4147-A177-3AD203B41FA5}">
                      <a16:colId xmlns:a16="http://schemas.microsoft.com/office/drawing/2014/main" val="3247205898"/>
                    </a:ext>
                  </a:extLst>
                </a:gridCol>
                <a:gridCol w="599656">
                  <a:extLst>
                    <a:ext uri="{9D8B030D-6E8A-4147-A177-3AD203B41FA5}">
                      <a16:colId xmlns:a16="http://schemas.microsoft.com/office/drawing/2014/main" val="2677641916"/>
                    </a:ext>
                  </a:extLst>
                </a:gridCol>
                <a:gridCol w="2724889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Напомена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 err="1">
                          <a:effectLst/>
                        </a:rPr>
                        <a:t>Kраља</a:t>
                      </a:r>
                      <a:r>
                        <a:rPr lang="sr-Cyrl-RS" sz="1200" dirty="0">
                          <a:effectLst/>
                        </a:rPr>
                        <a:t> Милана, Теразије, Коларчева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Од Славије до Трга Републике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Фазна реализација</a:t>
                      </a:r>
                      <a:r>
                        <a:rPr lang="sr-Latn-R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r-Latn-R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пројекат</a:t>
                      </a:r>
                      <a:r>
                        <a:rPr lang="sr-Latn-R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r-Latn-RS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постоји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Ресавска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Од Булевара краља Александра до Немањине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Урадити пројекат саобраћајне сигнализације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Дечанска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Од Македонске до Теразијског тунела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Потребно је урадити микросимулацију и пројекат саобраћајне сигнализације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Бранкова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Стајалиште Бранков мост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Урадити грађевински пројекат и пројекат саобраћајне сигнализације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>
                          <a:effectLst/>
                        </a:rPr>
                        <a:t>Рузвелтова, </a:t>
                      </a:r>
                      <a:br>
                        <a:rPr lang="sr-Cyrl-RS" sz="1200">
                          <a:effectLst/>
                        </a:rPr>
                      </a:br>
                      <a:r>
                        <a:rPr lang="sr-Cyrl-RS" sz="1200">
                          <a:effectLst/>
                        </a:rPr>
                        <a:t>Мије Ковачевића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effectLst/>
                        </a:rPr>
                        <a:t>Од Омладинског стадиона до Булевара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Урадити пројекат саобраћајне сигнализације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 rowSpan="2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Краља Александра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Кнеза Милоша до </a:t>
                      </a:r>
                      <a:r>
                        <a:rPr lang="sr-Cyrl-RS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Рузвелтове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Урадити пројекат саобраћајне сигнализације и корекцију пројекта светлосне сигнализације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917406642"/>
                  </a:ext>
                </a:extLst>
              </a:tr>
              <a:tr h="526221">
                <a:tc vMerge="1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Цветкове пијаце до Устаничке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После реконструкције саобраћајнице 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225540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33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2177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2177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ДЕФИНИСАЊЕ ДИНАМИКЕ РЕАЛИЗАЦИЈЕ НА ТЕРЕНУ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6" y="689127"/>
            <a:ext cx="6655627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EF654-7FCD-4C13-836C-75118263F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380039"/>
              </p:ext>
            </p:extLst>
          </p:nvPr>
        </p:nvGraphicFramePr>
        <p:xfrm>
          <a:off x="863322" y="1162109"/>
          <a:ext cx="7671817" cy="4514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244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374859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1381429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571555">
                  <a:extLst>
                    <a:ext uri="{9D8B030D-6E8A-4147-A177-3AD203B41FA5}">
                      <a16:colId xmlns:a16="http://schemas.microsoft.com/office/drawing/2014/main" val="812586464"/>
                    </a:ext>
                  </a:extLst>
                </a:gridCol>
                <a:gridCol w="619185">
                  <a:extLst>
                    <a:ext uri="{9D8B030D-6E8A-4147-A177-3AD203B41FA5}">
                      <a16:colId xmlns:a16="http://schemas.microsoft.com/office/drawing/2014/main" val="3247205898"/>
                    </a:ext>
                  </a:extLst>
                </a:gridCol>
                <a:gridCol w="599656">
                  <a:extLst>
                    <a:ext uri="{9D8B030D-6E8A-4147-A177-3AD203B41FA5}">
                      <a16:colId xmlns:a16="http://schemas.microsoft.com/office/drawing/2014/main" val="2677641916"/>
                    </a:ext>
                  </a:extLst>
                </a:gridCol>
                <a:gridCol w="2724889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Напомена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Краља Александра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кнеза Милоша до Устаничке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 складу са реализацијом пројекта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Цара Душана, Џорџа Вашингтона, 27. марта, Краљице Марије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завршетку радова - целом дужином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завршеној реконструкцији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измену пројекта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Добрачина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Целом дужином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Плави мост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Смер ка Шумицама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реконструкције раскрснице и пројекат саобраћајне сигнализације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Војислава Илића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Устаничке до Жичке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пројекат саобраћајне сигнализације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Кнеза Милоша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Петља Мостар –Бирчанинова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Динамика зависи од реконструкције саобраћајнице 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пројекат саобраћајне сигнализације и корекцију пројекта светлосне сигнализације</a:t>
                      </a: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279139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185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2177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2177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ДЕФИНИСАЊЕ ДИНАМИКЕ РЕАЛИЗАЦИЈЕ НА ТЕРЕНУ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6" y="689127"/>
            <a:ext cx="6655627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BCABE2-7F8C-47FB-A59B-4345A7F06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73451"/>
              </p:ext>
            </p:extLst>
          </p:nvPr>
        </p:nvGraphicFramePr>
        <p:xfrm>
          <a:off x="863322" y="1162109"/>
          <a:ext cx="7671817" cy="4486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244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374859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1381429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571555">
                  <a:extLst>
                    <a:ext uri="{9D8B030D-6E8A-4147-A177-3AD203B41FA5}">
                      <a16:colId xmlns:a16="http://schemas.microsoft.com/office/drawing/2014/main" val="812586464"/>
                    </a:ext>
                  </a:extLst>
                </a:gridCol>
                <a:gridCol w="619185">
                  <a:extLst>
                    <a:ext uri="{9D8B030D-6E8A-4147-A177-3AD203B41FA5}">
                      <a16:colId xmlns:a16="http://schemas.microsoft.com/office/drawing/2014/main" val="3247205898"/>
                    </a:ext>
                  </a:extLst>
                </a:gridCol>
                <a:gridCol w="599656">
                  <a:extLst>
                    <a:ext uri="{9D8B030D-6E8A-4147-A177-3AD203B41FA5}">
                      <a16:colId xmlns:a16="http://schemas.microsoft.com/office/drawing/2014/main" val="2677641916"/>
                    </a:ext>
                  </a:extLst>
                </a:gridCol>
                <a:gridCol w="2724889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4004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Напомена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9368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Карађорђева, Савска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Економског факултета до Мостара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саобраћајне сигнализације, измена закона, контрола, кампање 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4004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Аутопут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петље Змај до петље Ласте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саобраћајне сигнализације, измена закона, контрола, кампање 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99538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Табановачка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Трише Кацлеровића - аутокоманда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Потребно је решавање имовинско правних односа.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реконструкције 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пројекат саобраћајне сигнализације 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83312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ослобођења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Лепеничка – кружни ток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и пројекат саобраћајне сигнализације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4004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Војводе Степе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аутокоманде до Саве Машковића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Потребно је урадити посебну студију и пројекат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9368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Црнотравска</a:t>
                      </a: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, Незнаног јунака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Бахтијара Вагабзаде до кружног тока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 складу са динамиком реализације пројекта реконструкције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279139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6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2177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2177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ДЕФИНИСАЊЕ ДИНАМИКЕ РЕАЛИЗАЦИЈЕ НА ТЕРЕНУ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6" y="689127"/>
            <a:ext cx="6655627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7C8625-5332-46C1-9D93-8E4E68A94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01921"/>
              </p:ext>
            </p:extLst>
          </p:nvPr>
        </p:nvGraphicFramePr>
        <p:xfrm>
          <a:off x="863322" y="1162109"/>
          <a:ext cx="7671817" cy="4558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244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374859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1381429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571555">
                  <a:extLst>
                    <a:ext uri="{9D8B030D-6E8A-4147-A177-3AD203B41FA5}">
                      <a16:colId xmlns:a16="http://schemas.microsoft.com/office/drawing/2014/main" val="812586464"/>
                    </a:ext>
                  </a:extLst>
                </a:gridCol>
                <a:gridCol w="619185">
                  <a:extLst>
                    <a:ext uri="{9D8B030D-6E8A-4147-A177-3AD203B41FA5}">
                      <a16:colId xmlns:a16="http://schemas.microsoft.com/office/drawing/2014/main" val="3247205898"/>
                    </a:ext>
                  </a:extLst>
                </a:gridCol>
                <a:gridCol w="599656">
                  <a:extLst>
                    <a:ext uri="{9D8B030D-6E8A-4147-A177-3AD203B41FA5}">
                      <a16:colId xmlns:a16="http://schemas.microsoft.com/office/drawing/2014/main" val="2677641916"/>
                    </a:ext>
                  </a:extLst>
                </a:gridCol>
                <a:gridCol w="2724889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Напомена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Саве Машковића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ослобођења – Војводе Степе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Извођење ДГЗ 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Проверити динамику реализације и решење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Радничка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Радничка - Стругарска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Кировљева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Пожешка - Висока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пројекат саобраћајне сигнализације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Пожешка - Кировљева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Смер из Пожешке ка </a:t>
                      </a:r>
                      <a:r>
                        <a:rPr lang="sr-Cyrl-RS" sz="12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Кировљевој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Пожешка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Кировљеве до трамвајског надвожњака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Благоја Паровића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Пожешке до Кнеза Вишеслава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27913901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Трговачка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Трговачке ка Аце Јоксимовића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213440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331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142177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142177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ДЕФИНИСАЊЕ ДИНАМИКЕ РЕАЛИЗАЦИЈЕ НА ТЕРЕНУ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6" y="689127"/>
            <a:ext cx="6655627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DBCA04-A5CE-4331-B452-A0FF04D44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83747"/>
              </p:ext>
            </p:extLst>
          </p:nvPr>
        </p:nvGraphicFramePr>
        <p:xfrm>
          <a:off x="863322" y="1162109"/>
          <a:ext cx="7671817" cy="4675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244">
                  <a:extLst>
                    <a:ext uri="{9D8B030D-6E8A-4147-A177-3AD203B41FA5}">
                      <a16:colId xmlns:a16="http://schemas.microsoft.com/office/drawing/2014/main" val="4038378687"/>
                    </a:ext>
                  </a:extLst>
                </a:gridCol>
                <a:gridCol w="1374859">
                  <a:extLst>
                    <a:ext uri="{9D8B030D-6E8A-4147-A177-3AD203B41FA5}">
                      <a16:colId xmlns:a16="http://schemas.microsoft.com/office/drawing/2014/main" val="4155181575"/>
                    </a:ext>
                  </a:extLst>
                </a:gridCol>
                <a:gridCol w="1381429">
                  <a:extLst>
                    <a:ext uri="{9D8B030D-6E8A-4147-A177-3AD203B41FA5}">
                      <a16:colId xmlns:a16="http://schemas.microsoft.com/office/drawing/2014/main" val="409818182"/>
                    </a:ext>
                  </a:extLst>
                </a:gridCol>
                <a:gridCol w="571555">
                  <a:extLst>
                    <a:ext uri="{9D8B030D-6E8A-4147-A177-3AD203B41FA5}">
                      <a16:colId xmlns:a16="http://schemas.microsoft.com/office/drawing/2014/main" val="812586464"/>
                    </a:ext>
                  </a:extLst>
                </a:gridCol>
                <a:gridCol w="619185">
                  <a:extLst>
                    <a:ext uri="{9D8B030D-6E8A-4147-A177-3AD203B41FA5}">
                      <a16:colId xmlns:a16="http://schemas.microsoft.com/office/drawing/2014/main" val="3247205898"/>
                    </a:ext>
                  </a:extLst>
                </a:gridCol>
                <a:gridCol w="599656">
                  <a:extLst>
                    <a:ext uri="{9D8B030D-6E8A-4147-A177-3AD203B41FA5}">
                      <a16:colId xmlns:a16="http://schemas.microsoft.com/office/drawing/2014/main" val="2677641916"/>
                    </a:ext>
                  </a:extLst>
                </a:gridCol>
                <a:gridCol w="2724889">
                  <a:extLst>
                    <a:ext uri="{9D8B030D-6E8A-4147-A177-3AD203B41FA5}">
                      <a16:colId xmlns:a16="http://schemas.microsoft.com/office/drawing/2014/main" val="2803866087"/>
                    </a:ext>
                  </a:extLst>
                </a:gridCol>
              </a:tblGrid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РБ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Деоница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Напомена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837257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Пилота Михаила Петровића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Маричке до Кнеза Вишеслава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Потребно је урадити пројекат хоризонталне, вертикалне и светлосне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59206357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Партијарха Јоаникија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Пилота Михаила Петровића до окретнице Видиковац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Урадити грађевински пројекат и пројекат саобраћајне сигнализације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791855074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Јурија Гагарина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Од Гандијеве до Моста на Ади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саобраћајне сигнализације, измена закона, контрола, кампање 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811836263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Булевар Михајла Пупина, Милентија Поповића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Булевара Михајла Пупина и Милентија Поповића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саобраћајне сигнализације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и изградња пешачког подходника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095453760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Михајла Пупина, Булевар Николе Тесле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Раскрсница улица Михајла Пупина и Булевара Николе Тесле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саобраћајне сигнализације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537636496"/>
                  </a:ext>
                </a:extLst>
              </a:tr>
              <a:tr h="52622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sr-Cyrl-R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Мост на Ади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Мост на ади – Тошин бунар</a:t>
                      </a:r>
                      <a:endParaRPr lang="en-US" sz="12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sr-Cyrl-RS" sz="15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Пројекат саобраћајне сигнализације, измена закона, контрола, кампање 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279139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264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66255" y="146369"/>
            <a:ext cx="8765684" cy="9767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6255" y="1045451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73C76D0-B2A8-4C5B-B7D9-5E6BC6C3943C}" type="slidenum">
              <a:rPr lang="en-US" altLang="en-US" sz="1600" b="1">
                <a:solidFill>
                  <a:schemeClr val="bg1"/>
                </a:solidFill>
                <a:cs typeface="Tahoma" pitchFamily="34" charset="0"/>
              </a:rPr>
              <a:pPr/>
              <a:t>26</a:t>
            </a:fld>
            <a:endParaRPr lang="sr-Latn-RS" sz="16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6255" y="1523172"/>
            <a:ext cx="8765683" cy="525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18" name="Title 18"/>
          <p:cNvSpPr txBox="1">
            <a:spLocks/>
          </p:cNvSpPr>
          <p:nvPr/>
        </p:nvSpPr>
        <p:spPr>
          <a:xfrm>
            <a:off x="628650" y="74171"/>
            <a:ext cx="7886700" cy="1075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1529C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9" name="Content Placeholder 23"/>
          <p:cNvSpPr txBox="1">
            <a:spLocks/>
          </p:cNvSpPr>
          <p:nvPr/>
        </p:nvSpPr>
        <p:spPr>
          <a:xfrm>
            <a:off x="623455" y="1662546"/>
            <a:ext cx="7876310" cy="477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529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C3D360B3-4841-4256-B327-81ACA91C7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94349"/>
            <a:ext cx="9144000" cy="2350419"/>
          </a:xfrm>
          <a:prstGeom prst="rect">
            <a:avLst/>
          </a:prstGeom>
          <a:solidFill>
            <a:srgbClr val="969696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33333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sr-Cyrl-RS" alt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ХВАЛА </a:t>
            </a:r>
            <a:br>
              <a:rPr lang="sr-Cyrl-RS" alt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alt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br>
              <a:rPr lang="sr-Cyrl-RS" alt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alt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ПАЖЊИ</a:t>
            </a:r>
            <a:endParaRPr lang="en-GB" altLang="en-US"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E124B3-E5AA-440A-B70D-F41DF22C0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2" y="79024"/>
            <a:ext cx="667121" cy="927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267653-D46E-403A-9B20-F24DF7CA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24" y="213099"/>
            <a:ext cx="2003138" cy="6589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8E6EB0-3D64-483C-92BA-778BF35AD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79" y="224893"/>
            <a:ext cx="926167" cy="5269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746EBE-6588-4EA9-B783-743E22B96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46" y="170871"/>
            <a:ext cx="23368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5788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3175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3175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1" y="276623"/>
            <a:ext cx="4456499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МЕТОДОЛОГИЈА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A7F66A4-B36D-8747-9430-1A2A807AE7FD}"/>
              </a:ext>
            </a:extLst>
          </p:cNvPr>
          <p:cNvSpPr/>
          <p:nvPr/>
        </p:nvSpPr>
        <p:spPr>
          <a:xfrm>
            <a:off x="261298" y="1101632"/>
            <a:ext cx="7922582" cy="5545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ЦИЉЕВИ</a:t>
            </a:r>
            <a:endParaRPr lang="sr-Cyrl-R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Стварање услова за побољшање функционисања и продуктивности система јавног превоза путника и нивоа квалитета транспортних услуга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Смањење саобраћајних загушења на идентификованим критичним деоницама на мрежи линија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Повећање експлоатационе брзине у систему јавног транспорта путника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Смањење загађења ваздуха и повећање еколошке подобности система ЈЛПП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Рационалније коришћење погонске енергије и повећање економске, енергетске и трошковне ефикасности система јавног транспорта путника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Повећање квалитета транспортне услуге уз повећање ефикасности и продуктивности подсистема јавног транспорта путника у Београду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Побољшање својства квалитета услуге и повећање атрактивности целине система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Смањење стреса возача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Подстицај употребе система ЈЛПП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Повећање нивоа безбедности саобраћаја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0" y="689127"/>
            <a:ext cx="2277152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8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3175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3175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1" y="276623"/>
            <a:ext cx="4456499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МЕТОДОЛОГИЈА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A7F66A4-B36D-8747-9430-1A2A807AE7FD}"/>
              </a:ext>
            </a:extLst>
          </p:cNvPr>
          <p:cNvSpPr/>
          <p:nvPr/>
        </p:nvSpPr>
        <p:spPr>
          <a:xfrm>
            <a:off x="261298" y="1101632"/>
            <a:ext cx="7861622" cy="4775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ЗАДАЦИ</a:t>
            </a: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Анализа постојећег стања система приоритета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Анализа оптерећених коридора и деоница траса линија на мрежи у централном градском подручју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Анализа карактеристичних искустава у погледу увођења система приоритета на мрежи линија система јавног транспорта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Дефинисање критеријума за увођење основних система приоритета на мрежи линија (жутих трака и издвојених независних траса)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Дефинисање предлога унапређења постојећих основних система приоритета на мрежи линија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Симулација предложених решења и процена утицаја у оквиру постојећег ТМБ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Анализа ефеката примене предложених решења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Tahoma" panose="020B0604030504040204" pitchFamily="34" charset="0"/>
                <a:cs typeface="Tahoma" panose="020B0604030504040204" pitchFamily="34" charset="0"/>
              </a:rPr>
              <a:t>Дефинисање динамике реализације у реалном систему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0" y="689127"/>
            <a:ext cx="2277152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245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3175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3175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1" y="276623"/>
            <a:ext cx="4456499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АНАЛИЗА ПОСТОЈЕЋЕГ СТАЊА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0" y="689127"/>
            <a:ext cx="3887675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C40EC2E-A147-49E5-B73C-3A8B84E9A0F6}"/>
              </a:ext>
            </a:extLst>
          </p:cNvPr>
          <p:cNvSpPr/>
          <p:nvPr/>
        </p:nvSpPr>
        <p:spPr>
          <a:xfrm>
            <a:off x="261298" y="942861"/>
            <a:ext cx="8692432" cy="3642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АНАЛИЗА ПОСТОЈЕЋЕГ СТАЊА СИСТЕМА ЖУТИХ ТРАКА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27.03.2020 је организован обилазак постојећих жутих трака</a:t>
            </a:r>
            <a:endParaRPr lang="sr-Latn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Фотографисање и снимање свих деоница жутих трака је трајало два радна дана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Дужина видео снимка жутих трака износи 2 сата и 45 минута</a:t>
            </a:r>
            <a:endParaRPr lang="sr-Latn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Укупна дужина жутих трака износи 48,8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Трамвај, тролејбус и аутобус 0,2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Тролејбус и аутобус 3,9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Трамвај и аутобус 15,2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Аутобус 29,5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Жуте траке постоје у 30 улица у Београду</a:t>
            </a:r>
          </a:p>
        </p:txBody>
      </p:sp>
    </p:spTree>
    <p:extLst>
      <p:ext uri="{BB962C8B-B14F-4D97-AF65-F5344CB8AC3E}">
        <p14:creationId xmlns:p14="http://schemas.microsoft.com/office/powerpoint/2010/main" val="85962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3175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3175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1" y="276623"/>
            <a:ext cx="4456499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АНАЛИЗА ПОСТОЈЕЋЕГ СТАЊА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0" y="689127"/>
            <a:ext cx="3887675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547F99-5D86-41B5-9B0F-6AEF57BD701A}"/>
              </a:ext>
            </a:extLst>
          </p:cNvPr>
          <p:cNvSpPr/>
          <p:nvPr/>
        </p:nvSpPr>
        <p:spPr>
          <a:xfrm>
            <a:off x="261298" y="942861"/>
            <a:ext cx="8692432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АНАЛИЗА ФУНКЦИОНИСАЊА СИСТЕМА ЈЛПП НА ЖУТИМ ТРАКАМА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Анализе су спроведене кроз истраживања актуелних база података о </a:t>
            </a:r>
            <a:b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функционисању система у претходном периоду, децембар 2019. године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Све деонице са постојећим жутим тракама – за сваки смер посебно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Анализиран је број стајалишта, број линија и број полазака возила јавног превоза у вршном периоду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Приликом анализе обухваћене су све линије које пролазе посматраном деоницом, без обзира на то да ли на траси имају стајалиште које се налази на деоници.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1FA134-FECE-423C-8F23-E94F353F0FAA}"/>
              </a:ext>
            </a:extLst>
          </p:cNvPr>
          <p:cNvSpPr/>
          <p:nvPr/>
        </p:nvSpPr>
        <p:spPr>
          <a:xfrm>
            <a:off x="261298" y="4036963"/>
            <a:ext cx="7810500" cy="254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700"/>
              </a:lnSpc>
              <a:spcBef>
                <a:spcPts val="1200"/>
              </a:spcBef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РЕЖИМ ФУНКЦИОНИСАЊА И НАЧИН МОНИТОРИНГА И КОНТРОЛЕ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улица има режим функционисања од 07:00 до 09:00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од 14:00 до 18:00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 је на осталим улицама целодневни режим функционисања жутих трака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Саобраћајни знакови почетка жуте траке постоје у већини случајева, што није случај за завршетак </a:t>
            </a: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Сва такси стајалишта су обележена одговарајућом саобраћајном сигнализацијом</a:t>
            </a:r>
            <a:endParaRPr lang="sr-Latn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Контрола статичним саобраћајним камерама постоји на 4 локације у граду</a:t>
            </a:r>
          </a:p>
        </p:txBody>
      </p:sp>
    </p:spTree>
    <p:extLst>
      <p:ext uri="{BB962C8B-B14F-4D97-AF65-F5344CB8AC3E}">
        <p14:creationId xmlns:p14="http://schemas.microsoft.com/office/powerpoint/2010/main" val="289089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3175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3175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1" y="276623"/>
            <a:ext cx="6603954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ИСКУСТАВА У СВЕТУ ЗА УВОЂЕЊЕ ЖУТИХ ТРАКА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1" y="689127"/>
            <a:ext cx="6095999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8581EEC-DCAA-419D-B628-296D28FA7907}"/>
              </a:ext>
            </a:extLst>
          </p:cNvPr>
          <p:cNvSpPr/>
          <p:nvPr/>
        </p:nvSpPr>
        <p:spPr>
          <a:xfrm>
            <a:off x="261298" y="942861"/>
            <a:ext cx="8692432" cy="2121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ПРИМЕРИ СВЕТСКЕ ПРАКСЕ У ОРГАНИЗАЦИЈИ И ПРОЈЕКТОВАЊУ ЖУТИХ ТРАКА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Приказани су примери 11 светских градова из Европе, Америке, Азије и Аустралије и њихова искуства у имплементацији жутих трака. Анализирани градови су: Беч, Загреб, Барселона, Амстердам, Лондон, Париз, Лос Анђелес, Њујорк, Сан Франциско, Сеул и Сиднеј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Анализирана је институционална организација, пројектовање жутих трака, </a:t>
            </a:r>
            <a:b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обележавање жутих трака, коришћење жутих трака и контрола поштовања прописа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03107C-407E-4FE5-AF95-044DEF0C223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68" t="13468"/>
          <a:stretch/>
        </p:blipFill>
        <p:spPr bwMode="auto">
          <a:xfrm>
            <a:off x="4876800" y="3338819"/>
            <a:ext cx="4005903" cy="3004204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77DBF6-B275-4B66-B27D-88FFCE37CE2B}"/>
              </a:ext>
            </a:extLst>
          </p:cNvPr>
          <p:cNvSpPr/>
          <p:nvPr/>
        </p:nvSpPr>
        <p:spPr>
          <a:xfrm>
            <a:off x="6420175" y="6378857"/>
            <a:ext cx="8320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Лондон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CAA3D0-911E-4DF0-B710-39C92DC98F82}"/>
              </a:ext>
            </a:extLst>
          </p:cNvPr>
          <p:cNvSpPr/>
          <p:nvPr/>
        </p:nvSpPr>
        <p:spPr>
          <a:xfrm>
            <a:off x="1944314" y="6378856"/>
            <a:ext cx="5673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Сеул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4690D-A837-4D51-B342-0ACCC6E3347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297" y="3393166"/>
            <a:ext cx="3933435" cy="294985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497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2611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2611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АНАЛИЗА УСКИХ ГРЛА, ОПТЕРЕЋЕНИХ КОРИДОРА И ДЕОНИЦА 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77239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8581EEC-DCAA-419D-B628-296D28FA7907}"/>
              </a:ext>
            </a:extLst>
          </p:cNvPr>
          <p:cNvSpPr/>
          <p:nvPr/>
        </p:nvSpPr>
        <p:spPr>
          <a:xfrm>
            <a:off x="261298" y="942861"/>
            <a:ext cx="8692432" cy="69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МИКРО АНАЛИЗА УСКИХ ГРЛА</a:t>
            </a:r>
          </a:p>
          <a:p>
            <a:pPr>
              <a:lnSpc>
                <a:spcPct val="150000"/>
              </a:lnSpc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D9989E3B-4912-4764-81DB-DD651993E2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44" y="1291738"/>
            <a:ext cx="7134140" cy="49245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29D517F-F8A6-4E3B-8170-409C64AE87CF}"/>
              </a:ext>
            </a:extLst>
          </p:cNvPr>
          <p:cNvSpPr/>
          <p:nvPr/>
        </p:nvSpPr>
        <p:spPr>
          <a:xfrm>
            <a:off x="1179445" y="5715704"/>
            <a:ext cx="159931" cy="159931"/>
          </a:xfrm>
          <a:prstGeom prst="ellipse">
            <a:avLst/>
          </a:prstGeom>
          <a:solidFill>
            <a:srgbClr val="F83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40F650-B034-4402-BDC5-73415371F119}"/>
              </a:ext>
            </a:extLst>
          </p:cNvPr>
          <p:cNvSpPr/>
          <p:nvPr/>
        </p:nvSpPr>
        <p:spPr>
          <a:xfrm>
            <a:off x="1179444" y="5975782"/>
            <a:ext cx="159932" cy="159932"/>
          </a:xfrm>
          <a:prstGeom prst="ellipse">
            <a:avLst/>
          </a:prstGeom>
          <a:solidFill>
            <a:srgbClr val="F5E3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3AA49-9B48-47D3-8E37-BF9E4B1F6881}"/>
              </a:ext>
            </a:extLst>
          </p:cNvPr>
          <p:cNvSpPr txBox="1"/>
          <p:nvPr/>
        </p:nvSpPr>
        <p:spPr>
          <a:xfrm>
            <a:off x="1357483" y="5672558"/>
            <a:ext cx="2350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b="1" dirty="0"/>
              <a:t>Смер према централној градској зони</a:t>
            </a:r>
            <a:endParaRPr lang="en-US" sz="1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5B745B-5E1E-496C-9FB1-79A4BD147ADC}"/>
              </a:ext>
            </a:extLst>
          </p:cNvPr>
          <p:cNvSpPr txBox="1"/>
          <p:nvPr/>
        </p:nvSpPr>
        <p:spPr>
          <a:xfrm>
            <a:off x="1357483" y="5927528"/>
            <a:ext cx="2350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b="1" dirty="0"/>
              <a:t>Смер од централне градске зоне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63089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D94EFE5-2E35-4F4D-90BC-84B7657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8" y="6261160"/>
            <a:ext cx="763298" cy="4342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D03712E-7B92-414E-888F-254B65080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4493" r="1646" b="4616"/>
          <a:stretch/>
        </p:blipFill>
        <p:spPr>
          <a:xfrm>
            <a:off x="7217836" y="6261160"/>
            <a:ext cx="1735894" cy="439200"/>
          </a:xfrm>
          <a:prstGeom prst="rect">
            <a:avLst/>
          </a:prstGeom>
        </p:spPr>
      </p:pic>
      <p:sp>
        <p:nvSpPr>
          <p:cNvPr id="57" name="Text Box 5">
            <a:extLst>
              <a:ext uri="{FF2B5EF4-FFF2-40B4-BE49-F238E27FC236}">
                <a16:creationId xmlns:a16="http://schemas.microsoft.com/office/drawing/2014/main" id="{D13E4BB4-20C0-F340-8247-8863B24B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00" y="276623"/>
            <a:ext cx="7864717" cy="4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8008" tIns="66564" rIns="128008" bIns="6656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sr-Cyrl-RS" altLang="en-US" sz="2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АНАЛИЗА УСКИХ ГРЛА, ОПТЕРЕЋЕНИХ КОРИДОРА И ДЕОНИЦА </a:t>
            </a:r>
            <a:endParaRPr lang="en-GB" altLang="en-US" sz="2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60592-553D-EA4B-9334-B567DD962F99}"/>
              </a:ext>
            </a:extLst>
          </p:cNvPr>
          <p:cNvCxnSpPr>
            <a:cxnSpLocks/>
          </p:cNvCxnSpPr>
          <p:nvPr/>
        </p:nvCxnSpPr>
        <p:spPr>
          <a:xfrm flipH="1">
            <a:off x="2" y="689127"/>
            <a:ext cx="7772398" cy="0"/>
          </a:xfrm>
          <a:prstGeom prst="line">
            <a:avLst/>
          </a:prstGeom>
          <a:ln w="53975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8581EEC-DCAA-419D-B628-296D28FA7907}"/>
              </a:ext>
            </a:extLst>
          </p:cNvPr>
          <p:cNvSpPr/>
          <p:nvPr/>
        </p:nvSpPr>
        <p:spPr>
          <a:xfrm>
            <a:off x="261298" y="942861"/>
            <a:ext cx="7864717" cy="553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МИКРО АНАЛИЗА УСКИХ ГРЛА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Анализа функционисања система јавног градског транспорта путника рађена је на основу података добијених из система </a:t>
            </a:r>
            <a:r>
              <a:rPr lang="sr-Cyrl-R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БусПлус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-а, односно извештаја о заустављању возила на стајалиштима, даљинара и ажурираног Транспортног модела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Дужине </a:t>
            </a:r>
            <a:r>
              <a:rPr lang="sr-Cyrl-R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међустаничног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растојања су добијене на основу даљинара, док су времена вожње добијена на основу времена изласка возила из зоне претходног стајалишта и уласка возила у зону посматраног стајалишта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Време вожње је увећано за 6 секунди, због система регистрације возила у пречнику стајалишта од 20 </a:t>
            </a:r>
            <a:r>
              <a:rPr lang="sr-Latn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Анализом су обухваћени терминуси који се налазе у централној градској зони, па је корекција времена вожње вршена посебно за сваки терминус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основу података о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дужини </a:t>
            </a:r>
            <a:r>
              <a:rPr lang="sr-Cyrl-RS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међустаничних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растојања 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коригованих времена вожњи</a:t>
            </a:r>
            <a:r>
              <a:rPr lang="sr-Cyrl-R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добијене су </a:t>
            </a:r>
            <a:r>
              <a:rPr lang="sr-Cyrl-R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реализоване брзине вожње свих возила у систему</a:t>
            </a:r>
          </a:p>
          <a:p>
            <a:pPr marL="285750" indent="-285750" algn="just">
              <a:lnSpc>
                <a:spcPts val="17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Cyrl-RS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91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5695</TotalTime>
  <Words>2728</Words>
  <Application>Microsoft Office PowerPoint</Application>
  <PresentationFormat>Overhead</PresentationFormat>
  <Paragraphs>551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</vt:lpstr>
      <vt:lpstr>Calibri Light</vt:lpstr>
      <vt:lpstr>Tahoma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rada / Paper Title</dc:title>
  <dc:creator>Dejan</dc:creator>
  <cp:lastModifiedBy>Stefan Knežević</cp:lastModifiedBy>
  <cp:revision>375</cp:revision>
  <dcterms:created xsi:type="dcterms:W3CDTF">2018-06-03T22:12:41Z</dcterms:created>
  <dcterms:modified xsi:type="dcterms:W3CDTF">2021-01-10T20:57:08Z</dcterms:modified>
</cp:coreProperties>
</file>